
<file path=[Content_Types].xml><?xml version="1.0" encoding="utf-8"?>
<Types xmlns="http://schemas.openxmlformats.org/package/2006/content-types">
  <Default Extension="bin" ContentType="application/vnd.openxmlformats-officedocument.oleObject"/>
  <Default Extension="gif" ContentType="image/gi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34"/>
  </p:notesMasterIdLst>
  <p:handoutMasterIdLst>
    <p:handoutMasterId r:id="rId35"/>
  </p:handoutMasterIdLst>
  <p:sldIdLst>
    <p:sldId id="256" r:id="rId2"/>
    <p:sldId id="257" r:id="rId3"/>
    <p:sldId id="269" r:id="rId4"/>
    <p:sldId id="268" r:id="rId5"/>
    <p:sldId id="258" r:id="rId6"/>
    <p:sldId id="259" r:id="rId7"/>
    <p:sldId id="260" r:id="rId8"/>
    <p:sldId id="270" r:id="rId9"/>
    <p:sldId id="262" r:id="rId10"/>
    <p:sldId id="290" r:id="rId11"/>
    <p:sldId id="291" r:id="rId12"/>
    <p:sldId id="292" r:id="rId13"/>
    <p:sldId id="263" r:id="rId14"/>
    <p:sldId id="286" r:id="rId15"/>
    <p:sldId id="272" r:id="rId16"/>
    <p:sldId id="293" r:id="rId17"/>
    <p:sldId id="295" r:id="rId18"/>
    <p:sldId id="296" r:id="rId19"/>
    <p:sldId id="297" r:id="rId20"/>
    <p:sldId id="294" r:id="rId21"/>
    <p:sldId id="298" r:id="rId22"/>
    <p:sldId id="264" r:id="rId23"/>
    <p:sldId id="265" r:id="rId24"/>
    <p:sldId id="277" r:id="rId25"/>
    <p:sldId id="278" r:id="rId26"/>
    <p:sldId id="279" r:id="rId27"/>
    <p:sldId id="280" r:id="rId28"/>
    <p:sldId id="282" r:id="rId29"/>
    <p:sldId id="288" r:id="rId30"/>
    <p:sldId id="289" r:id="rId31"/>
    <p:sldId id="283" r:id="rId32"/>
    <p:sldId id="267" r:id="rId33"/>
  </p:sldIdLst>
  <p:sldSz cx="9144000" cy="6858000" type="screen4x3"/>
  <p:notesSz cx="9296400" cy="7010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2602783-C627-494C-BCAC-61150674E207}"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GB"/>
        </a:p>
      </dgm:t>
    </dgm:pt>
    <dgm:pt modelId="{FA76724A-E3AC-4EEE-B6E5-770E519A340A}">
      <dgm:prSet phldrT="[Text]">
        <dgm:style>
          <a:lnRef idx="2">
            <a:schemeClr val="dk1"/>
          </a:lnRef>
          <a:fillRef idx="1">
            <a:schemeClr val="lt1"/>
          </a:fillRef>
          <a:effectRef idx="0">
            <a:schemeClr val="dk1"/>
          </a:effectRef>
          <a:fontRef idx="minor">
            <a:schemeClr val="dk1"/>
          </a:fontRef>
        </dgm:style>
      </dgm:prSet>
      <dgm:spPr/>
      <dgm:t>
        <a:bodyPr/>
        <a:lstStyle/>
        <a:p>
          <a:r>
            <a:rPr lang="en-GB" dirty="0"/>
            <a:t>Presenting Data</a:t>
          </a:r>
        </a:p>
      </dgm:t>
    </dgm:pt>
    <dgm:pt modelId="{C6394E8D-F48C-403D-941E-8B7A5E2100AC}" type="parTrans" cxnId="{F72455F1-F5CA-46B0-B95D-8A4A261CAFEA}">
      <dgm:prSet/>
      <dgm:spPr/>
      <dgm:t>
        <a:bodyPr/>
        <a:lstStyle/>
        <a:p>
          <a:endParaRPr lang="en-GB"/>
        </a:p>
      </dgm:t>
    </dgm:pt>
    <dgm:pt modelId="{61E94ED4-2F30-413D-AB0D-B9737907364B}" type="sibTrans" cxnId="{F72455F1-F5CA-46B0-B95D-8A4A261CAFEA}">
      <dgm:prSet/>
      <dgm:spPr/>
      <dgm:t>
        <a:bodyPr/>
        <a:lstStyle/>
        <a:p>
          <a:endParaRPr lang="en-GB"/>
        </a:p>
      </dgm:t>
    </dgm:pt>
    <dgm:pt modelId="{FEEF972C-EC4B-4A5D-A8DF-45BD4760B3A2}">
      <dgm:prSet phldrT="[Text]">
        <dgm:style>
          <a:lnRef idx="2">
            <a:schemeClr val="accent2"/>
          </a:lnRef>
          <a:fillRef idx="1">
            <a:schemeClr val="lt1"/>
          </a:fillRef>
          <a:effectRef idx="0">
            <a:schemeClr val="accent2"/>
          </a:effectRef>
          <a:fontRef idx="minor">
            <a:schemeClr val="dk1"/>
          </a:fontRef>
        </dgm:style>
      </dgm:prSet>
      <dgm:spPr/>
      <dgm:t>
        <a:bodyPr/>
        <a:lstStyle/>
        <a:p>
          <a:r>
            <a:rPr lang="en-GB" dirty="0"/>
            <a:t>Categorical Data</a:t>
          </a:r>
        </a:p>
      </dgm:t>
    </dgm:pt>
    <dgm:pt modelId="{49E29AB2-EB6D-4034-B96A-477B7C558617}" type="parTrans" cxnId="{47D68415-6C80-40B5-AE56-34B36FA12970}">
      <dgm:prSet/>
      <dgm:spPr/>
      <dgm:t>
        <a:bodyPr/>
        <a:lstStyle/>
        <a:p>
          <a:endParaRPr lang="en-GB"/>
        </a:p>
      </dgm:t>
    </dgm:pt>
    <dgm:pt modelId="{63384814-BCC3-40C6-850B-8744CBE3446A}" type="sibTrans" cxnId="{47D68415-6C80-40B5-AE56-34B36FA12970}">
      <dgm:prSet/>
      <dgm:spPr/>
      <dgm:t>
        <a:bodyPr/>
        <a:lstStyle/>
        <a:p>
          <a:endParaRPr lang="en-GB"/>
        </a:p>
      </dgm:t>
    </dgm:pt>
    <dgm:pt modelId="{0C05BDDB-E7BA-413A-A238-DAB4B6DEB7CA}">
      <dgm:prSet phldrT="[Text]">
        <dgm:style>
          <a:lnRef idx="2">
            <a:schemeClr val="accent2"/>
          </a:lnRef>
          <a:fillRef idx="1">
            <a:schemeClr val="lt1"/>
          </a:fillRef>
          <a:effectRef idx="0">
            <a:schemeClr val="accent2"/>
          </a:effectRef>
          <a:fontRef idx="minor">
            <a:schemeClr val="dk1"/>
          </a:fontRef>
        </dgm:style>
      </dgm:prSet>
      <dgm:spPr/>
      <dgm:t>
        <a:bodyPr/>
        <a:lstStyle/>
        <a:p>
          <a:r>
            <a:rPr lang="en-GB" dirty="0"/>
            <a:t>Numerical Data</a:t>
          </a:r>
        </a:p>
      </dgm:t>
    </dgm:pt>
    <dgm:pt modelId="{EFFB29C1-8C0B-4F7C-A3DC-FAA56157E776}" type="parTrans" cxnId="{0A0FFE03-8508-4832-B6B6-76FFD1DEA2D9}">
      <dgm:prSet/>
      <dgm:spPr/>
      <dgm:t>
        <a:bodyPr/>
        <a:lstStyle/>
        <a:p>
          <a:endParaRPr lang="en-GB"/>
        </a:p>
      </dgm:t>
    </dgm:pt>
    <dgm:pt modelId="{AF847C34-9724-483B-89A2-569C66B47E32}" type="sibTrans" cxnId="{0A0FFE03-8508-4832-B6B6-76FFD1DEA2D9}">
      <dgm:prSet/>
      <dgm:spPr/>
      <dgm:t>
        <a:bodyPr/>
        <a:lstStyle/>
        <a:p>
          <a:endParaRPr lang="en-GB"/>
        </a:p>
      </dgm:t>
    </dgm:pt>
    <dgm:pt modelId="{BBC32088-7BBA-42F6-B4B5-DCB16C181C96}">
      <dgm:prSet>
        <dgm:style>
          <a:lnRef idx="2">
            <a:schemeClr val="accent3"/>
          </a:lnRef>
          <a:fillRef idx="1">
            <a:schemeClr val="lt1"/>
          </a:fillRef>
          <a:effectRef idx="0">
            <a:schemeClr val="accent3"/>
          </a:effectRef>
          <a:fontRef idx="minor">
            <a:schemeClr val="dk1"/>
          </a:fontRef>
        </dgm:style>
      </dgm:prSet>
      <dgm:spPr/>
      <dgm:t>
        <a:bodyPr/>
        <a:lstStyle/>
        <a:p>
          <a:r>
            <a:rPr lang="en-GB" dirty="0"/>
            <a:t>Tabulating data</a:t>
          </a:r>
        </a:p>
      </dgm:t>
    </dgm:pt>
    <dgm:pt modelId="{F3D3D952-A7EF-46AB-B929-94BD2F36781E}" type="parTrans" cxnId="{A59BEA2D-313B-44D8-981A-145F283975DD}">
      <dgm:prSet/>
      <dgm:spPr/>
      <dgm:t>
        <a:bodyPr/>
        <a:lstStyle/>
        <a:p>
          <a:endParaRPr lang="en-GB"/>
        </a:p>
      </dgm:t>
    </dgm:pt>
    <dgm:pt modelId="{6B0DF7EA-0093-48A5-AEA5-5AA54F4D4036}" type="sibTrans" cxnId="{A59BEA2D-313B-44D8-981A-145F283975DD}">
      <dgm:prSet/>
      <dgm:spPr/>
      <dgm:t>
        <a:bodyPr/>
        <a:lstStyle/>
        <a:p>
          <a:endParaRPr lang="en-GB"/>
        </a:p>
      </dgm:t>
    </dgm:pt>
    <dgm:pt modelId="{FE3E6FFC-DCE9-4BD4-8711-89C78EE679F6}">
      <dgm:prSet>
        <dgm:style>
          <a:lnRef idx="2">
            <a:schemeClr val="accent3"/>
          </a:lnRef>
          <a:fillRef idx="1">
            <a:schemeClr val="lt1"/>
          </a:fillRef>
          <a:effectRef idx="0">
            <a:schemeClr val="accent3"/>
          </a:effectRef>
          <a:fontRef idx="minor">
            <a:schemeClr val="dk1"/>
          </a:fontRef>
        </dgm:style>
      </dgm:prSet>
      <dgm:spPr/>
      <dgm:t>
        <a:bodyPr/>
        <a:lstStyle/>
        <a:p>
          <a:r>
            <a:rPr lang="en-GB" dirty="0"/>
            <a:t>Graphing data</a:t>
          </a:r>
        </a:p>
      </dgm:t>
    </dgm:pt>
    <dgm:pt modelId="{E9982197-DA87-4EAA-8E44-72E659D3ED33}" type="parTrans" cxnId="{157BACF0-EA6F-4F08-8E04-B88F3914D1B7}">
      <dgm:prSet/>
      <dgm:spPr/>
      <dgm:t>
        <a:bodyPr/>
        <a:lstStyle/>
        <a:p>
          <a:endParaRPr lang="en-GB"/>
        </a:p>
      </dgm:t>
    </dgm:pt>
    <dgm:pt modelId="{64E3E524-7B79-4D83-8E2B-0F4EE39F6087}" type="sibTrans" cxnId="{157BACF0-EA6F-4F08-8E04-B88F3914D1B7}">
      <dgm:prSet/>
      <dgm:spPr/>
      <dgm:t>
        <a:bodyPr/>
        <a:lstStyle/>
        <a:p>
          <a:endParaRPr lang="en-GB"/>
        </a:p>
      </dgm:t>
    </dgm:pt>
    <dgm:pt modelId="{3878D173-5203-4FBF-BE1F-C783CA77B943}">
      <dgm:prSet>
        <dgm:style>
          <a:lnRef idx="2">
            <a:schemeClr val="accent3"/>
          </a:lnRef>
          <a:fillRef idx="1">
            <a:schemeClr val="lt1"/>
          </a:fillRef>
          <a:effectRef idx="0">
            <a:schemeClr val="accent3"/>
          </a:effectRef>
          <a:fontRef idx="minor">
            <a:schemeClr val="dk1"/>
          </a:fontRef>
        </dgm:style>
      </dgm:prSet>
      <dgm:spPr/>
      <dgm:t>
        <a:bodyPr/>
        <a:lstStyle/>
        <a:p>
          <a:r>
            <a:rPr lang="en-GB" dirty="0"/>
            <a:t>Frequency distributions</a:t>
          </a:r>
        </a:p>
      </dgm:t>
    </dgm:pt>
    <dgm:pt modelId="{C9ABC277-D3DB-42AC-9F27-AA9B5EE48B21}" type="parTrans" cxnId="{EE3BE55A-04C9-473B-977B-67CEA6792B2F}">
      <dgm:prSet/>
      <dgm:spPr/>
      <dgm:t>
        <a:bodyPr/>
        <a:lstStyle/>
        <a:p>
          <a:endParaRPr lang="en-GB"/>
        </a:p>
      </dgm:t>
    </dgm:pt>
    <dgm:pt modelId="{1C211794-ABBB-44D4-845E-602C34853005}" type="sibTrans" cxnId="{EE3BE55A-04C9-473B-977B-67CEA6792B2F}">
      <dgm:prSet/>
      <dgm:spPr/>
      <dgm:t>
        <a:bodyPr/>
        <a:lstStyle/>
        <a:p>
          <a:endParaRPr lang="en-GB"/>
        </a:p>
      </dgm:t>
    </dgm:pt>
    <dgm:pt modelId="{9D20ABC0-E74E-4DCF-A081-DD786A00A881}">
      <dgm:prSet>
        <dgm:style>
          <a:lnRef idx="2">
            <a:schemeClr val="accent6"/>
          </a:lnRef>
          <a:fillRef idx="1">
            <a:schemeClr val="lt1"/>
          </a:fillRef>
          <a:effectRef idx="0">
            <a:schemeClr val="accent6"/>
          </a:effectRef>
          <a:fontRef idx="minor">
            <a:schemeClr val="dk1"/>
          </a:fontRef>
        </dgm:style>
      </dgm:prSet>
      <dgm:spPr/>
      <dgm:t>
        <a:bodyPr/>
        <a:lstStyle/>
        <a:p>
          <a:r>
            <a:rPr lang="en-GB" dirty="0"/>
            <a:t>Tables</a:t>
          </a:r>
        </a:p>
      </dgm:t>
    </dgm:pt>
    <dgm:pt modelId="{0ED820A2-EAF0-40E2-9BF8-07986DAF1B13}" type="parTrans" cxnId="{2B6EFBE0-84A8-49C2-9ECB-45A3B97EE575}">
      <dgm:prSet/>
      <dgm:spPr/>
      <dgm:t>
        <a:bodyPr/>
        <a:lstStyle/>
        <a:p>
          <a:endParaRPr lang="en-GB"/>
        </a:p>
      </dgm:t>
    </dgm:pt>
    <dgm:pt modelId="{5F6270B5-5899-4E4A-86D7-523964AD8EE7}" type="sibTrans" cxnId="{2B6EFBE0-84A8-49C2-9ECB-45A3B97EE575}">
      <dgm:prSet/>
      <dgm:spPr/>
      <dgm:t>
        <a:bodyPr/>
        <a:lstStyle/>
        <a:p>
          <a:endParaRPr lang="en-GB"/>
        </a:p>
      </dgm:t>
    </dgm:pt>
    <dgm:pt modelId="{A04FD6D7-59F9-43E8-B7F0-6436D8876637}">
      <dgm:prSet>
        <dgm:style>
          <a:lnRef idx="2">
            <a:schemeClr val="accent6"/>
          </a:lnRef>
          <a:fillRef idx="1">
            <a:schemeClr val="lt1"/>
          </a:fillRef>
          <a:effectRef idx="0">
            <a:schemeClr val="accent6"/>
          </a:effectRef>
          <a:fontRef idx="minor">
            <a:schemeClr val="dk1"/>
          </a:fontRef>
        </dgm:style>
      </dgm:prSet>
      <dgm:spPr/>
      <dgm:t>
        <a:bodyPr/>
        <a:lstStyle/>
        <a:p>
          <a:r>
            <a:rPr lang="en-GB" dirty="0"/>
            <a:t>Bar charts</a:t>
          </a:r>
        </a:p>
      </dgm:t>
    </dgm:pt>
    <dgm:pt modelId="{28C5646E-ECF0-4834-8434-9E720F1B9444}" type="parTrans" cxnId="{03294646-AFE2-4DD3-B612-BA3BBC712444}">
      <dgm:prSet/>
      <dgm:spPr/>
      <dgm:t>
        <a:bodyPr/>
        <a:lstStyle/>
        <a:p>
          <a:endParaRPr lang="en-GB"/>
        </a:p>
      </dgm:t>
    </dgm:pt>
    <dgm:pt modelId="{82A8FB0F-A639-41AE-9413-55DB55C693C0}" type="sibTrans" cxnId="{03294646-AFE2-4DD3-B612-BA3BBC712444}">
      <dgm:prSet/>
      <dgm:spPr/>
      <dgm:t>
        <a:bodyPr/>
        <a:lstStyle/>
        <a:p>
          <a:endParaRPr lang="en-GB"/>
        </a:p>
      </dgm:t>
    </dgm:pt>
    <dgm:pt modelId="{0709B3FD-7EC7-4D12-B9A5-8597BA5435C9}">
      <dgm:prSet>
        <dgm:style>
          <a:lnRef idx="2">
            <a:schemeClr val="accent6"/>
          </a:lnRef>
          <a:fillRef idx="1">
            <a:schemeClr val="lt1"/>
          </a:fillRef>
          <a:effectRef idx="0">
            <a:schemeClr val="accent6"/>
          </a:effectRef>
          <a:fontRef idx="minor">
            <a:schemeClr val="dk1"/>
          </a:fontRef>
        </dgm:style>
      </dgm:prSet>
      <dgm:spPr/>
      <dgm:t>
        <a:bodyPr/>
        <a:lstStyle/>
        <a:p>
          <a:r>
            <a:rPr lang="en-GB" dirty="0"/>
            <a:t>Pie charts</a:t>
          </a:r>
        </a:p>
      </dgm:t>
    </dgm:pt>
    <dgm:pt modelId="{D327E632-737C-4A2D-B1B8-CF41607156A3}" type="parTrans" cxnId="{80CF373B-A8E5-4A19-9F17-3D4B8389B4EA}">
      <dgm:prSet/>
      <dgm:spPr/>
      <dgm:t>
        <a:bodyPr/>
        <a:lstStyle/>
        <a:p>
          <a:endParaRPr lang="en-GB"/>
        </a:p>
      </dgm:t>
    </dgm:pt>
    <dgm:pt modelId="{A473F504-04B0-433F-BEC1-D6213AF82195}" type="sibTrans" cxnId="{80CF373B-A8E5-4A19-9F17-3D4B8389B4EA}">
      <dgm:prSet/>
      <dgm:spPr/>
      <dgm:t>
        <a:bodyPr/>
        <a:lstStyle/>
        <a:p>
          <a:endParaRPr lang="en-GB"/>
        </a:p>
      </dgm:t>
    </dgm:pt>
    <dgm:pt modelId="{244D31AD-C216-4EA3-ADCC-A90A96F13729}">
      <dgm:prSet>
        <dgm:style>
          <a:lnRef idx="2">
            <a:schemeClr val="accent6"/>
          </a:lnRef>
          <a:fillRef idx="1">
            <a:schemeClr val="lt1"/>
          </a:fillRef>
          <a:effectRef idx="0">
            <a:schemeClr val="accent6"/>
          </a:effectRef>
          <a:fontRef idx="minor">
            <a:schemeClr val="dk1"/>
          </a:fontRef>
        </dgm:style>
      </dgm:prSet>
      <dgm:spPr/>
      <dgm:t>
        <a:bodyPr/>
        <a:lstStyle/>
        <a:p>
          <a:r>
            <a:rPr lang="en-GB" dirty="0"/>
            <a:t>Histograms</a:t>
          </a:r>
        </a:p>
      </dgm:t>
    </dgm:pt>
    <dgm:pt modelId="{063B6BBC-B89E-470D-B26A-EB8311847845}" type="parTrans" cxnId="{984690EB-D3E7-4171-9769-0FA1486678EC}">
      <dgm:prSet/>
      <dgm:spPr/>
      <dgm:t>
        <a:bodyPr/>
        <a:lstStyle/>
        <a:p>
          <a:endParaRPr lang="en-GB"/>
        </a:p>
      </dgm:t>
    </dgm:pt>
    <dgm:pt modelId="{52F7B3F4-3DCE-4CE2-A1F6-EA006498538C}" type="sibTrans" cxnId="{984690EB-D3E7-4171-9769-0FA1486678EC}">
      <dgm:prSet/>
      <dgm:spPr/>
      <dgm:t>
        <a:bodyPr/>
        <a:lstStyle/>
        <a:p>
          <a:endParaRPr lang="en-GB"/>
        </a:p>
      </dgm:t>
    </dgm:pt>
    <dgm:pt modelId="{4D679DE1-5882-47EA-8AD4-4333298DD5C7}">
      <dgm:prSet>
        <dgm:style>
          <a:lnRef idx="2">
            <a:schemeClr val="accent6"/>
          </a:lnRef>
          <a:fillRef idx="1">
            <a:schemeClr val="lt1"/>
          </a:fillRef>
          <a:effectRef idx="0">
            <a:schemeClr val="accent6"/>
          </a:effectRef>
          <a:fontRef idx="minor">
            <a:schemeClr val="dk1"/>
          </a:fontRef>
        </dgm:style>
      </dgm:prSet>
      <dgm:spPr/>
      <dgm:t>
        <a:bodyPr/>
        <a:lstStyle/>
        <a:p>
          <a:r>
            <a:rPr lang="en-GB" dirty="0"/>
            <a:t>Polygons</a:t>
          </a:r>
        </a:p>
      </dgm:t>
    </dgm:pt>
    <dgm:pt modelId="{D2BD3DD4-1B56-4F5B-9623-25F47DCDE704}" type="parTrans" cxnId="{10E20A00-F099-44D6-87D2-2118A933A1C6}">
      <dgm:prSet/>
      <dgm:spPr/>
      <dgm:t>
        <a:bodyPr/>
        <a:lstStyle/>
        <a:p>
          <a:endParaRPr lang="en-GB"/>
        </a:p>
      </dgm:t>
    </dgm:pt>
    <dgm:pt modelId="{3D088320-43CD-457F-9A01-1494AEE40A55}" type="sibTrans" cxnId="{10E20A00-F099-44D6-87D2-2118A933A1C6}">
      <dgm:prSet/>
      <dgm:spPr/>
      <dgm:t>
        <a:bodyPr/>
        <a:lstStyle/>
        <a:p>
          <a:endParaRPr lang="en-GB"/>
        </a:p>
      </dgm:t>
    </dgm:pt>
    <dgm:pt modelId="{68B06313-7E78-468D-B8DF-32C0638CCE80}">
      <dgm:prSet>
        <dgm:style>
          <a:lnRef idx="2">
            <a:schemeClr val="accent3"/>
          </a:lnRef>
          <a:fillRef idx="1">
            <a:schemeClr val="lt1"/>
          </a:fillRef>
          <a:effectRef idx="0">
            <a:schemeClr val="accent3"/>
          </a:effectRef>
          <a:fontRef idx="minor">
            <a:schemeClr val="dk1"/>
          </a:fontRef>
        </dgm:style>
      </dgm:prSet>
      <dgm:spPr/>
      <dgm:t>
        <a:bodyPr/>
        <a:lstStyle/>
        <a:p>
          <a:r>
            <a:rPr lang="en-GB" dirty="0"/>
            <a:t>Cumulative distributions</a:t>
          </a:r>
        </a:p>
      </dgm:t>
    </dgm:pt>
    <dgm:pt modelId="{0C106998-7CE5-4C20-B4A1-AB134880705F}" type="parTrans" cxnId="{C929C53F-0219-4D02-BE6F-D9FFFD73DBA4}">
      <dgm:prSet/>
      <dgm:spPr/>
      <dgm:t>
        <a:bodyPr/>
        <a:lstStyle/>
        <a:p>
          <a:endParaRPr lang="en-GB"/>
        </a:p>
      </dgm:t>
    </dgm:pt>
    <dgm:pt modelId="{C05BB1D0-5BD1-4196-A28A-8EF0005CE4DD}" type="sibTrans" cxnId="{C929C53F-0219-4D02-BE6F-D9FFFD73DBA4}">
      <dgm:prSet/>
      <dgm:spPr/>
      <dgm:t>
        <a:bodyPr/>
        <a:lstStyle/>
        <a:p>
          <a:endParaRPr lang="en-GB"/>
        </a:p>
      </dgm:t>
    </dgm:pt>
    <dgm:pt modelId="{903391D0-14A5-466F-AC6E-996A8CC7F846}">
      <dgm:prSet>
        <dgm:style>
          <a:lnRef idx="2">
            <a:schemeClr val="accent6"/>
          </a:lnRef>
          <a:fillRef idx="1">
            <a:schemeClr val="lt1"/>
          </a:fillRef>
          <a:effectRef idx="0">
            <a:schemeClr val="accent6"/>
          </a:effectRef>
          <a:fontRef idx="minor">
            <a:schemeClr val="dk1"/>
          </a:fontRef>
        </dgm:style>
      </dgm:prSet>
      <dgm:spPr/>
      <dgm:t>
        <a:bodyPr/>
        <a:lstStyle/>
        <a:p>
          <a:r>
            <a:rPr lang="en-GB" dirty="0"/>
            <a:t>Cumulative frequency graphs (or Ogive)</a:t>
          </a:r>
        </a:p>
      </dgm:t>
    </dgm:pt>
    <dgm:pt modelId="{795BDF1D-BD9A-452D-9891-7A1F25D3EECE}" type="parTrans" cxnId="{F3A2D4BE-1C43-4248-A160-6F87C8E602CB}">
      <dgm:prSet/>
      <dgm:spPr/>
      <dgm:t>
        <a:bodyPr/>
        <a:lstStyle/>
        <a:p>
          <a:endParaRPr lang="en-GB"/>
        </a:p>
      </dgm:t>
    </dgm:pt>
    <dgm:pt modelId="{1C741BAE-1C8F-4838-85A6-E6A0DA32672F}" type="sibTrans" cxnId="{F3A2D4BE-1C43-4248-A160-6F87C8E602CB}">
      <dgm:prSet/>
      <dgm:spPr/>
      <dgm:t>
        <a:bodyPr/>
        <a:lstStyle/>
        <a:p>
          <a:endParaRPr lang="en-GB"/>
        </a:p>
      </dgm:t>
    </dgm:pt>
    <dgm:pt modelId="{CB5BB87A-C9D6-45A5-B4CF-CA82BA2CC618}">
      <dgm:prSet>
        <dgm:style>
          <a:lnRef idx="2">
            <a:schemeClr val="accent3"/>
          </a:lnRef>
          <a:fillRef idx="1">
            <a:schemeClr val="lt1"/>
          </a:fillRef>
          <a:effectRef idx="0">
            <a:schemeClr val="accent3"/>
          </a:effectRef>
          <a:fontRef idx="minor">
            <a:schemeClr val="dk1"/>
          </a:fontRef>
        </dgm:style>
      </dgm:prSet>
      <dgm:spPr/>
      <dgm:t>
        <a:bodyPr/>
        <a:lstStyle/>
        <a:p>
          <a:r>
            <a:rPr lang="en-GB" dirty="0"/>
            <a:t>Bivariate data</a:t>
          </a:r>
        </a:p>
      </dgm:t>
    </dgm:pt>
    <dgm:pt modelId="{9E1FA130-B5A8-463A-BFA2-512F72C92C1C}" type="parTrans" cxnId="{BC14A91C-DAD6-4678-AE4F-5A5261D3387B}">
      <dgm:prSet/>
      <dgm:spPr/>
      <dgm:t>
        <a:bodyPr/>
        <a:lstStyle/>
        <a:p>
          <a:endParaRPr lang="en-GB"/>
        </a:p>
      </dgm:t>
    </dgm:pt>
    <dgm:pt modelId="{01E7E508-95EB-4F6A-B84D-D4BB75EF0576}" type="sibTrans" cxnId="{BC14A91C-DAD6-4678-AE4F-5A5261D3387B}">
      <dgm:prSet/>
      <dgm:spPr/>
      <dgm:t>
        <a:bodyPr/>
        <a:lstStyle/>
        <a:p>
          <a:endParaRPr lang="en-GB"/>
        </a:p>
      </dgm:t>
    </dgm:pt>
    <dgm:pt modelId="{A390EB26-ED63-42EA-B832-DA56161D983B}">
      <dgm:prSet>
        <dgm:style>
          <a:lnRef idx="2">
            <a:schemeClr val="accent6"/>
          </a:lnRef>
          <a:fillRef idx="1">
            <a:schemeClr val="lt1"/>
          </a:fillRef>
          <a:effectRef idx="0">
            <a:schemeClr val="accent6"/>
          </a:effectRef>
          <a:fontRef idx="minor">
            <a:schemeClr val="dk1"/>
          </a:fontRef>
        </dgm:style>
      </dgm:prSet>
      <dgm:spPr/>
      <dgm:t>
        <a:bodyPr/>
        <a:lstStyle/>
        <a:p>
          <a:r>
            <a:rPr lang="en-GB" dirty="0"/>
            <a:t>Scatter plots</a:t>
          </a:r>
        </a:p>
      </dgm:t>
    </dgm:pt>
    <dgm:pt modelId="{3A21B3FD-EE83-4BEE-9811-E1A95CAF0506}" type="parTrans" cxnId="{1B64BFA0-6F32-4F83-A4B2-11A1483C9B7A}">
      <dgm:prSet/>
      <dgm:spPr/>
      <dgm:t>
        <a:bodyPr/>
        <a:lstStyle/>
        <a:p>
          <a:endParaRPr lang="en-GB"/>
        </a:p>
      </dgm:t>
    </dgm:pt>
    <dgm:pt modelId="{86BB117F-0176-4AEF-B234-58C77BD62AC0}" type="sibTrans" cxnId="{1B64BFA0-6F32-4F83-A4B2-11A1483C9B7A}">
      <dgm:prSet/>
      <dgm:spPr/>
      <dgm:t>
        <a:bodyPr/>
        <a:lstStyle/>
        <a:p>
          <a:endParaRPr lang="en-GB"/>
        </a:p>
      </dgm:t>
    </dgm:pt>
    <dgm:pt modelId="{04FCFCF5-15C5-43B4-8A21-926117A7B4BD}">
      <dgm:prSet>
        <dgm:style>
          <a:lnRef idx="2">
            <a:schemeClr val="accent6"/>
          </a:lnRef>
          <a:fillRef idx="1">
            <a:schemeClr val="lt1"/>
          </a:fillRef>
          <a:effectRef idx="0">
            <a:schemeClr val="accent6"/>
          </a:effectRef>
          <a:fontRef idx="minor">
            <a:schemeClr val="dk1"/>
          </a:fontRef>
        </dgm:style>
      </dgm:prSet>
      <dgm:spPr/>
      <dgm:t>
        <a:bodyPr/>
        <a:lstStyle/>
        <a:p>
          <a:r>
            <a:rPr lang="en-GB" dirty="0"/>
            <a:t>Time series plots</a:t>
          </a:r>
        </a:p>
      </dgm:t>
    </dgm:pt>
    <dgm:pt modelId="{00582EAF-EBB3-4D96-8DEB-B16CE49FFB31}" type="parTrans" cxnId="{AFC6571D-6928-452A-896E-F0AC48FB75AA}">
      <dgm:prSet/>
      <dgm:spPr/>
      <dgm:t>
        <a:bodyPr/>
        <a:lstStyle/>
        <a:p>
          <a:endParaRPr lang="en-GB"/>
        </a:p>
      </dgm:t>
    </dgm:pt>
    <dgm:pt modelId="{60C1F81E-A498-4E1F-8BD3-CBD2872A1084}" type="sibTrans" cxnId="{AFC6571D-6928-452A-896E-F0AC48FB75AA}">
      <dgm:prSet/>
      <dgm:spPr/>
      <dgm:t>
        <a:bodyPr/>
        <a:lstStyle/>
        <a:p>
          <a:endParaRPr lang="en-GB"/>
        </a:p>
      </dgm:t>
    </dgm:pt>
    <dgm:pt modelId="{822A09A9-E689-4459-AA35-EDF636BC57C9}" type="pres">
      <dgm:prSet presAssocID="{E2602783-C627-494C-BCAC-61150674E207}" presName="hierChild1" presStyleCnt="0">
        <dgm:presLayoutVars>
          <dgm:orgChart val="1"/>
          <dgm:chPref val="1"/>
          <dgm:dir/>
          <dgm:animOne val="branch"/>
          <dgm:animLvl val="lvl"/>
          <dgm:resizeHandles/>
        </dgm:presLayoutVars>
      </dgm:prSet>
      <dgm:spPr/>
    </dgm:pt>
    <dgm:pt modelId="{DFA4AB07-105B-41FF-9672-3428DCC9F325}" type="pres">
      <dgm:prSet presAssocID="{FA76724A-E3AC-4EEE-B6E5-770E519A340A}" presName="hierRoot1" presStyleCnt="0">
        <dgm:presLayoutVars>
          <dgm:hierBranch val="init"/>
        </dgm:presLayoutVars>
      </dgm:prSet>
      <dgm:spPr/>
    </dgm:pt>
    <dgm:pt modelId="{C2CF5195-9209-4294-99DF-D0EB77085ABF}" type="pres">
      <dgm:prSet presAssocID="{FA76724A-E3AC-4EEE-B6E5-770E519A340A}" presName="rootComposite1" presStyleCnt="0"/>
      <dgm:spPr/>
    </dgm:pt>
    <dgm:pt modelId="{B73A2B78-24DA-42DE-9E0E-838198F5A82A}" type="pres">
      <dgm:prSet presAssocID="{FA76724A-E3AC-4EEE-B6E5-770E519A340A}" presName="rootText1" presStyleLbl="node0" presStyleIdx="0" presStyleCnt="1">
        <dgm:presLayoutVars>
          <dgm:chPref val="3"/>
        </dgm:presLayoutVars>
      </dgm:prSet>
      <dgm:spPr/>
    </dgm:pt>
    <dgm:pt modelId="{7FC17F2A-C457-4C68-A572-CDF42A74FD6A}" type="pres">
      <dgm:prSet presAssocID="{FA76724A-E3AC-4EEE-B6E5-770E519A340A}" presName="rootConnector1" presStyleLbl="node1" presStyleIdx="0" presStyleCnt="0"/>
      <dgm:spPr/>
    </dgm:pt>
    <dgm:pt modelId="{2E3D5B91-F48E-4739-A291-9405EA4E274D}" type="pres">
      <dgm:prSet presAssocID="{FA76724A-E3AC-4EEE-B6E5-770E519A340A}" presName="hierChild2" presStyleCnt="0"/>
      <dgm:spPr/>
    </dgm:pt>
    <dgm:pt modelId="{238517C2-1930-4129-9566-C42596491D70}" type="pres">
      <dgm:prSet presAssocID="{49E29AB2-EB6D-4034-B96A-477B7C558617}" presName="Name37" presStyleLbl="parChTrans1D2" presStyleIdx="0" presStyleCnt="2"/>
      <dgm:spPr/>
    </dgm:pt>
    <dgm:pt modelId="{0E348572-0CC7-4A3A-BE1C-6B41AEAC9F8B}" type="pres">
      <dgm:prSet presAssocID="{FEEF972C-EC4B-4A5D-A8DF-45BD4760B3A2}" presName="hierRoot2" presStyleCnt="0">
        <dgm:presLayoutVars>
          <dgm:hierBranch/>
        </dgm:presLayoutVars>
      </dgm:prSet>
      <dgm:spPr/>
    </dgm:pt>
    <dgm:pt modelId="{CFD06B3D-AE17-4112-AFF5-A801B6104F9B}" type="pres">
      <dgm:prSet presAssocID="{FEEF972C-EC4B-4A5D-A8DF-45BD4760B3A2}" presName="rootComposite" presStyleCnt="0"/>
      <dgm:spPr/>
    </dgm:pt>
    <dgm:pt modelId="{464FA6BC-D2B1-4C4B-86E8-4FA4DB17D605}" type="pres">
      <dgm:prSet presAssocID="{FEEF972C-EC4B-4A5D-A8DF-45BD4760B3A2}" presName="rootText" presStyleLbl="node2" presStyleIdx="0" presStyleCnt="2">
        <dgm:presLayoutVars>
          <dgm:chPref val="3"/>
        </dgm:presLayoutVars>
      </dgm:prSet>
      <dgm:spPr/>
    </dgm:pt>
    <dgm:pt modelId="{C75F7BD6-CDCD-4F7F-ABDE-64B2B6D62C85}" type="pres">
      <dgm:prSet presAssocID="{FEEF972C-EC4B-4A5D-A8DF-45BD4760B3A2}" presName="rootConnector" presStyleLbl="node2" presStyleIdx="0" presStyleCnt="2"/>
      <dgm:spPr/>
    </dgm:pt>
    <dgm:pt modelId="{8C084DA2-EBA1-409D-8B9F-C46948AA02C1}" type="pres">
      <dgm:prSet presAssocID="{FEEF972C-EC4B-4A5D-A8DF-45BD4760B3A2}" presName="hierChild4" presStyleCnt="0"/>
      <dgm:spPr/>
    </dgm:pt>
    <dgm:pt modelId="{A7A8016D-3789-4DB7-BFAE-3DA698A1D83F}" type="pres">
      <dgm:prSet presAssocID="{F3D3D952-A7EF-46AB-B929-94BD2F36781E}" presName="Name35" presStyleLbl="parChTrans1D3" presStyleIdx="0" presStyleCnt="5"/>
      <dgm:spPr/>
    </dgm:pt>
    <dgm:pt modelId="{3186672F-801A-4CF2-A46E-ACE1BD3BC205}" type="pres">
      <dgm:prSet presAssocID="{BBC32088-7BBA-42F6-B4B5-DCB16C181C96}" presName="hierRoot2" presStyleCnt="0">
        <dgm:presLayoutVars>
          <dgm:hierBranch val="l"/>
        </dgm:presLayoutVars>
      </dgm:prSet>
      <dgm:spPr/>
    </dgm:pt>
    <dgm:pt modelId="{AC4A6127-2ED1-443B-B5DE-F59459DEB127}" type="pres">
      <dgm:prSet presAssocID="{BBC32088-7BBA-42F6-B4B5-DCB16C181C96}" presName="rootComposite" presStyleCnt="0"/>
      <dgm:spPr/>
    </dgm:pt>
    <dgm:pt modelId="{39D65300-9385-4DEC-8B67-1172E9B33D48}" type="pres">
      <dgm:prSet presAssocID="{BBC32088-7BBA-42F6-B4B5-DCB16C181C96}" presName="rootText" presStyleLbl="node3" presStyleIdx="0" presStyleCnt="5">
        <dgm:presLayoutVars>
          <dgm:chPref val="3"/>
        </dgm:presLayoutVars>
      </dgm:prSet>
      <dgm:spPr/>
    </dgm:pt>
    <dgm:pt modelId="{3F2DFF0E-8750-4A85-8808-FE9A192DE6B4}" type="pres">
      <dgm:prSet presAssocID="{BBC32088-7BBA-42F6-B4B5-DCB16C181C96}" presName="rootConnector" presStyleLbl="node3" presStyleIdx="0" presStyleCnt="5"/>
      <dgm:spPr/>
    </dgm:pt>
    <dgm:pt modelId="{E85F7803-E418-4538-9133-61589EC4A666}" type="pres">
      <dgm:prSet presAssocID="{BBC32088-7BBA-42F6-B4B5-DCB16C181C96}" presName="hierChild4" presStyleCnt="0"/>
      <dgm:spPr/>
    </dgm:pt>
    <dgm:pt modelId="{C05EB238-B5CA-48AC-8AB9-3BC8B05C8C48}" type="pres">
      <dgm:prSet presAssocID="{0ED820A2-EAF0-40E2-9BF8-07986DAF1B13}" presName="Name50" presStyleLbl="parChTrans1D4" presStyleIdx="0" presStyleCnt="8"/>
      <dgm:spPr/>
    </dgm:pt>
    <dgm:pt modelId="{0EBC42E0-3715-4CEF-B03A-B17E2B5BE847}" type="pres">
      <dgm:prSet presAssocID="{9D20ABC0-E74E-4DCF-A081-DD786A00A881}" presName="hierRoot2" presStyleCnt="0">
        <dgm:presLayoutVars>
          <dgm:hierBranch val="init"/>
        </dgm:presLayoutVars>
      </dgm:prSet>
      <dgm:spPr/>
    </dgm:pt>
    <dgm:pt modelId="{AEC5E3DC-7196-43B6-B92E-9C61EC88A65B}" type="pres">
      <dgm:prSet presAssocID="{9D20ABC0-E74E-4DCF-A081-DD786A00A881}" presName="rootComposite" presStyleCnt="0"/>
      <dgm:spPr/>
    </dgm:pt>
    <dgm:pt modelId="{CF8C80F8-9C67-42A5-962A-77978387E7BD}" type="pres">
      <dgm:prSet presAssocID="{9D20ABC0-E74E-4DCF-A081-DD786A00A881}" presName="rootText" presStyleLbl="node4" presStyleIdx="0" presStyleCnt="8">
        <dgm:presLayoutVars>
          <dgm:chPref val="3"/>
        </dgm:presLayoutVars>
      </dgm:prSet>
      <dgm:spPr/>
    </dgm:pt>
    <dgm:pt modelId="{81FEF33C-B3CB-467D-9F93-98EC03B2E7FD}" type="pres">
      <dgm:prSet presAssocID="{9D20ABC0-E74E-4DCF-A081-DD786A00A881}" presName="rootConnector" presStyleLbl="node4" presStyleIdx="0" presStyleCnt="8"/>
      <dgm:spPr/>
    </dgm:pt>
    <dgm:pt modelId="{1C4CE6CC-54DF-41BC-80B8-4B8A02CE1679}" type="pres">
      <dgm:prSet presAssocID="{9D20ABC0-E74E-4DCF-A081-DD786A00A881}" presName="hierChild4" presStyleCnt="0"/>
      <dgm:spPr/>
    </dgm:pt>
    <dgm:pt modelId="{A820BEFD-C34E-49BE-9299-497DF91A6E8B}" type="pres">
      <dgm:prSet presAssocID="{9D20ABC0-E74E-4DCF-A081-DD786A00A881}" presName="hierChild5" presStyleCnt="0"/>
      <dgm:spPr/>
    </dgm:pt>
    <dgm:pt modelId="{8F63BBA1-D8F3-43E9-B41D-C3622FC3C65C}" type="pres">
      <dgm:prSet presAssocID="{BBC32088-7BBA-42F6-B4B5-DCB16C181C96}" presName="hierChild5" presStyleCnt="0"/>
      <dgm:spPr/>
    </dgm:pt>
    <dgm:pt modelId="{DAD9FBFB-F985-4FCA-9F3E-72485FE34106}" type="pres">
      <dgm:prSet presAssocID="{E9982197-DA87-4EAA-8E44-72E659D3ED33}" presName="Name35" presStyleLbl="parChTrans1D3" presStyleIdx="1" presStyleCnt="5"/>
      <dgm:spPr/>
    </dgm:pt>
    <dgm:pt modelId="{58922330-C7C5-4E4A-8BAF-D08BB9880544}" type="pres">
      <dgm:prSet presAssocID="{FE3E6FFC-DCE9-4BD4-8711-89C78EE679F6}" presName="hierRoot2" presStyleCnt="0">
        <dgm:presLayoutVars>
          <dgm:hierBranch val="l"/>
        </dgm:presLayoutVars>
      </dgm:prSet>
      <dgm:spPr/>
    </dgm:pt>
    <dgm:pt modelId="{16C0B070-71AF-417E-AC46-521E0FCB1925}" type="pres">
      <dgm:prSet presAssocID="{FE3E6FFC-DCE9-4BD4-8711-89C78EE679F6}" presName="rootComposite" presStyleCnt="0"/>
      <dgm:spPr/>
    </dgm:pt>
    <dgm:pt modelId="{AC7AEA3F-7937-483F-B196-80090820EEC1}" type="pres">
      <dgm:prSet presAssocID="{FE3E6FFC-DCE9-4BD4-8711-89C78EE679F6}" presName="rootText" presStyleLbl="node3" presStyleIdx="1" presStyleCnt="5">
        <dgm:presLayoutVars>
          <dgm:chPref val="3"/>
        </dgm:presLayoutVars>
      </dgm:prSet>
      <dgm:spPr/>
    </dgm:pt>
    <dgm:pt modelId="{42C6478B-7301-4B3D-A8E3-D778CCC53F39}" type="pres">
      <dgm:prSet presAssocID="{FE3E6FFC-DCE9-4BD4-8711-89C78EE679F6}" presName="rootConnector" presStyleLbl="node3" presStyleIdx="1" presStyleCnt="5"/>
      <dgm:spPr/>
    </dgm:pt>
    <dgm:pt modelId="{91926C56-7A1E-4153-B796-4931D6949D3E}" type="pres">
      <dgm:prSet presAssocID="{FE3E6FFC-DCE9-4BD4-8711-89C78EE679F6}" presName="hierChild4" presStyleCnt="0"/>
      <dgm:spPr/>
    </dgm:pt>
    <dgm:pt modelId="{0331AF28-714F-460F-9647-2B8B7A70EC91}" type="pres">
      <dgm:prSet presAssocID="{28C5646E-ECF0-4834-8434-9E720F1B9444}" presName="Name50" presStyleLbl="parChTrans1D4" presStyleIdx="1" presStyleCnt="8"/>
      <dgm:spPr/>
    </dgm:pt>
    <dgm:pt modelId="{55248E93-30BF-4B13-8A53-FB9E6997D5B9}" type="pres">
      <dgm:prSet presAssocID="{A04FD6D7-59F9-43E8-B7F0-6436D8876637}" presName="hierRoot2" presStyleCnt="0">
        <dgm:presLayoutVars>
          <dgm:hierBranch val="init"/>
        </dgm:presLayoutVars>
      </dgm:prSet>
      <dgm:spPr/>
    </dgm:pt>
    <dgm:pt modelId="{1F823E47-768F-4DC3-B869-AC0B15C40F09}" type="pres">
      <dgm:prSet presAssocID="{A04FD6D7-59F9-43E8-B7F0-6436D8876637}" presName="rootComposite" presStyleCnt="0"/>
      <dgm:spPr/>
    </dgm:pt>
    <dgm:pt modelId="{2D227A39-8C2E-4139-9C9E-2F9F49000538}" type="pres">
      <dgm:prSet presAssocID="{A04FD6D7-59F9-43E8-B7F0-6436D8876637}" presName="rootText" presStyleLbl="node4" presStyleIdx="1" presStyleCnt="8">
        <dgm:presLayoutVars>
          <dgm:chPref val="3"/>
        </dgm:presLayoutVars>
      </dgm:prSet>
      <dgm:spPr/>
    </dgm:pt>
    <dgm:pt modelId="{A7A1E0E6-FF89-4BB9-8524-D51E87F43FCF}" type="pres">
      <dgm:prSet presAssocID="{A04FD6D7-59F9-43E8-B7F0-6436D8876637}" presName="rootConnector" presStyleLbl="node4" presStyleIdx="1" presStyleCnt="8"/>
      <dgm:spPr/>
    </dgm:pt>
    <dgm:pt modelId="{EFAFC656-2C9C-465F-95F0-5E78CA5C9054}" type="pres">
      <dgm:prSet presAssocID="{A04FD6D7-59F9-43E8-B7F0-6436D8876637}" presName="hierChild4" presStyleCnt="0"/>
      <dgm:spPr/>
    </dgm:pt>
    <dgm:pt modelId="{2D755140-5B26-4F59-A007-C357EAEC07E6}" type="pres">
      <dgm:prSet presAssocID="{A04FD6D7-59F9-43E8-B7F0-6436D8876637}" presName="hierChild5" presStyleCnt="0"/>
      <dgm:spPr/>
    </dgm:pt>
    <dgm:pt modelId="{537FDEBE-ACF1-4FFF-A333-DCB5A9D72B49}" type="pres">
      <dgm:prSet presAssocID="{D327E632-737C-4A2D-B1B8-CF41607156A3}" presName="Name50" presStyleLbl="parChTrans1D4" presStyleIdx="2" presStyleCnt="8"/>
      <dgm:spPr/>
    </dgm:pt>
    <dgm:pt modelId="{BA42B606-F072-4A9C-ABA3-386D6A8223C8}" type="pres">
      <dgm:prSet presAssocID="{0709B3FD-7EC7-4D12-B9A5-8597BA5435C9}" presName="hierRoot2" presStyleCnt="0">
        <dgm:presLayoutVars>
          <dgm:hierBranch val="init"/>
        </dgm:presLayoutVars>
      </dgm:prSet>
      <dgm:spPr/>
    </dgm:pt>
    <dgm:pt modelId="{228E7776-9E22-434F-AE27-C7AA52F718FC}" type="pres">
      <dgm:prSet presAssocID="{0709B3FD-7EC7-4D12-B9A5-8597BA5435C9}" presName="rootComposite" presStyleCnt="0"/>
      <dgm:spPr/>
    </dgm:pt>
    <dgm:pt modelId="{E784FB07-8FA9-407D-96EC-C9A1D5CB2EFD}" type="pres">
      <dgm:prSet presAssocID="{0709B3FD-7EC7-4D12-B9A5-8597BA5435C9}" presName="rootText" presStyleLbl="node4" presStyleIdx="2" presStyleCnt="8">
        <dgm:presLayoutVars>
          <dgm:chPref val="3"/>
        </dgm:presLayoutVars>
      </dgm:prSet>
      <dgm:spPr/>
    </dgm:pt>
    <dgm:pt modelId="{0E6D49EF-2BED-4192-90FE-1EEFE05A9D51}" type="pres">
      <dgm:prSet presAssocID="{0709B3FD-7EC7-4D12-B9A5-8597BA5435C9}" presName="rootConnector" presStyleLbl="node4" presStyleIdx="2" presStyleCnt="8"/>
      <dgm:spPr/>
    </dgm:pt>
    <dgm:pt modelId="{F1B56DE8-8ED4-469A-B6A5-1D098A9CDBE2}" type="pres">
      <dgm:prSet presAssocID="{0709B3FD-7EC7-4D12-B9A5-8597BA5435C9}" presName="hierChild4" presStyleCnt="0"/>
      <dgm:spPr/>
    </dgm:pt>
    <dgm:pt modelId="{6F4EBB12-6DA4-4171-A801-18C3195E2B12}" type="pres">
      <dgm:prSet presAssocID="{0709B3FD-7EC7-4D12-B9A5-8597BA5435C9}" presName="hierChild5" presStyleCnt="0"/>
      <dgm:spPr/>
    </dgm:pt>
    <dgm:pt modelId="{C0300525-5C24-4948-BDC0-8C2168891AEA}" type="pres">
      <dgm:prSet presAssocID="{FE3E6FFC-DCE9-4BD4-8711-89C78EE679F6}" presName="hierChild5" presStyleCnt="0"/>
      <dgm:spPr/>
    </dgm:pt>
    <dgm:pt modelId="{E81291AE-22BF-4661-87AE-26C8A25B6D13}" type="pres">
      <dgm:prSet presAssocID="{FEEF972C-EC4B-4A5D-A8DF-45BD4760B3A2}" presName="hierChild5" presStyleCnt="0"/>
      <dgm:spPr/>
    </dgm:pt>
    <dgm:pt modelId="{9DBE2CFC-66B3-4666-88B8-6C3114C9A755}" type="pres">
      <dgm:prSet presAssocID="{EFFB29C1-8C0B-4F7C-A3DC-FAA56157E776}" presName="Name37" presStyleLbl="parChTrans1D2" presStyleIdx="1" presStyleCnt="2"/>
      <dgm:spPr/>
    </dgm:pt>
    <dgm:pt modelId="{3E33425D-2F8C-45DA-A15B-502B78455379}" type="pres">
      <dgm:prSet presAssocID="{0C05BDDB-E7BA-413A-A238-DAB4B6DEB7CA}" presName="hierRoot2" presStyleCnt="0">
        <dgm:presLayoutVars>
          <dgm:hierBranch/>
        </dgm:presLayoutVars>
      </dgm:prSet>
      <dgm:spPr/>
    </dgm:pt>
    <dgm:pt modelId="{51BAC5EC-68EA-4AE5-A81F-AF3E4593CE0D}" type="pres">
      <dgm:prSet presAssocID="{0C05BDDB-E7BA-413A-A238-DAB4B6DEB7CA}" presName="rootComposite" presStyleCnt="0"/>
      <dgm:spPr/>
    </dgm:pt>
    <dgm:pt modelId="{F72F8095-EE09-43EE-81D7-C057EE6E882F}" type="pres">
      <dgm:prSet presAssocID="{0C05BDDB-E7BA-413A-A238-DAB4B6DEB7CA}" presName="rootText" presStyleLbl="node2" presStyleIdx="1" presStyleCnt="2">
        <dgm:presLayoutVars>
          <dgm:chPref val="3"/>
        </dgm:presLayoutVars>
      </dgm:prSet>
      <dgm:spPr/>
    </dgm:pt>
    <dgm:pt modelId="{5D3B1C8F-DFB0-43C9-9C41-4650A3249946}" type="pres">
      <dgm:prSet presAssocID="{0C05BDDB-E7BA-413A-A238-DAB4B6DEB7CA}" presName="rootConnector" presStyleLbl="node2" presStyleIdx="1" presStyleCnt="2"/>
      <dgm:spPr/>
    </dgm:pt>
    <dgm:pt modelId="{CE01A3FD-B8C8-47AD-8B8E-09C6BC13AB6E}" type="pres">
      <dgm:prSet presAssocID="{0C05BDDB-E7BA-413A-A238-DAB4B6DEB7CA}" presName="hierChild4" presStyleCnt="0"/>
      <dgm:spPr/>
    </dgm:pt>
    <dgm:pt modelId="{A213C628-6459-43D5-9E93-E43322BF72D4}" type="pres">
      <dgm:prSet presAssocID="{C9ABC277-D3DB-42AC-9F27-AA9B5EE48B21}" presName="Name35" presStyleLbl="parChTrans1D3" presStyleIdx="2" presStyleCnt="5"/>
      <dgm:spPr/>
    </dgm:pt>
    <dgm:pt modelId="{B2A75812-5DAE-4A5E-B4C8-0640BCF1FB6D}" type="pres">
      <dgm:prSet presAssocID="{3878D173-5203-4FBF-BE1F-C783CA77B943}" presName="hierRoot2" presStyleCnt="0">
        <dgm:presLayoutVars>
          <dgm:hierBranch val="l"/>
        </dgm:presLayoutVars>
      </dgm:prSet>
      <dgm:spPr/>
    </dgm:pt>
    <dgm:pt modelId="{D338B785-AF37-48AB-9D55-93BC0BEEDAF2}" type="pres">
      <dgm:prSet presAssocID="{3878D173-5203-4FBF-BE1F-C783CA77B943}" presName="rootComposite" presStyleCnt="0"/>
      <dgm:spPr/>
    </dgm:pt>
    <dgm:pt modelId="{CE604BBC-AE4E-4258-BF97-DE973146D464}" type="pres">
      <dgm:prSet presAssocID="{3878D173-5203-4FBF-BE1F-C783CA77B943}" presName="rootText" presStyleLbl="node3" presStyleIdx="2" presStyleCnt="5">
        <dgm:presLayoutVars>
          <dgm:chPref val="3"/>
        </dgm:presLayoutVars>
      </dgm:prSet>
      <dgm:spPr/>
    </dgm:pt>
    <dgm:pt modelId="{C0BAE179-937D-4225-AD73-34B526CE2FC5}" type="pres">
      <dgm:prSet presAssocID="{3878D173-5203-4FBF-BE1F-C783CA77B943}" presName="rootConnector" presStyleLbl="node3" presStyleIdx="2" presStyleCnt="5"/>
      <dgm:spPr/>
    </dgm:pt>
    <dgm:pt modelId="{FAE1B17E-C1C6-4E38-9A28-E2FD1860D567}" type="pres">
      <dgm:prSet presAssocID="{3878D173-5203-4FBF-BE1F-C783CA77B943}" presName="hierChild4" presStyleCnt="0"/>
      <dgm:spPr/>
    </dgm:pt>
    <dgm:pt modelId="{D3C8EAC0-518C-459D-8844-F52E5DF2FF40}" type="pres">
      <dgm:prSet presAssocID="{063B6BBC-B89E-470D-B26A-EB8311847845}" presName="Name50" presStyleLbl="parChTrans1D4" presStyleIdx="3" presStyleCnt="8"/>
      <dgm:spPr/>
    </dgm:pt>
    <dgm:pt modelId="{6657181B-FD4E-4AD5-9654-E3B6CAD9B0A5}" type="pres">
      <dgm:prSet presAssocID="{244D31AD-C216-4EA3-ADCC-A90A96F13729}" presName="hierRoot2" presStyleCnt="0">
        <dgm:presLayoutVars>
          <dgm:hierBranch val="init"/>
        </dgm:presLayoutVars>
      </dgm:prSet>
      <dgm:spPr/>
    </dgm:pt>
    <dgm:pt modelId="{518C0455-21A9-4828-B2EC-EAE5DAF258A4}" type="pres">
      <dgm:prSet presAssocID="{244D31AD-C216-4EA3-ADCC-A90A96F13729}" presName="rootComposite" presStyleCnt="0"/>
      <dgm:spPr/>
    </dgm:pt>
    <dgm:pt modelId="{33995260-3973-474C-9AAC-9160D7660BC8}" type="pres">
      <dgm:prSet presAssocID="{244D31AD-C216-4EA3-ADCC-A90A96F13729}" presName="rootText" presStyleLbl="node4" presStyleIdx="3" presStyleCnt="8">
        <dgm:presLayoutVars>
          <dgm:chPref val="3"/>
        </dgm:presLayoutVars>
      </dgm:prSet>
      <dgm:spPr/>
    </dgm:pt>
    <dgm:pt modelId="{89069C04-AA0A-42D5-9F4E-DB9947B138A3}" type="pres">
      <dgm:prSet presAssocID="{244D31AD-C216-4EA3-ADCC-A90A96F13729}" presName="rootConnector" presStyleLbl="node4" presStyleIdx="3" presStyleCnt="8"/>
      <dgm:spPr/>
    </dgm:pt>
    <dgm:pt modelId="{E7000F93-E73F-43A1-B1EF-62FD0CFF023A}" type="pres">
      <dgm:prSet presAssocID="{244D31AD-C216-4EA3-ADCC-A90A96F13729}" presName="hierChild4" presStyleCnt="0"/>
      <dgm:spPr/>
    </dgm:pt>
    <dgm:pt modelId="{E51AA609-B183-40AB-885C-1DDAD0F0E557}" type="pres">
      <dgm:prSet presAssocID="{244D31AD-C216-4EA3-ADCC-A90A96F13729}" presName="hierChild5" presStyleCnt="0"/>
      <dgm:spPr/>
    </dgm:pt>
    <dgm:pt modelId="{0A2488FD-CF82-4256-8D91-B4605E59F785}" type="pres">
      <dgm:prSet presAssocID="{D2BD3DD4-1B56-4F5B-9623-25F47DCDE704}" presName="Name50" presStyleLbl="parChTrans1D4" presStyleIdx="4" presStyleCnt="8"/>
      <dgm:spPr/>
    </dgm:pt>
    <dgm:pt modelId="{E83DFD9A-7B7A-49F9-97B7-1F893D9AD5E7}" type="pres">
      <dgm:prSet presAssocID="{4D679DE1-5882-47EA-8AD4-4333298DD5C7}" presName="hierRoot2" presStyleCnt="0">
        <dgm:presLayoutVars>
          <dgm:hierBranch val="init"/>
        </dgm:presLayoutVars>
      </dgm:prSet>
      <dgm:spPr/>
    </dgm:pt>
    <dgm:pt modelId="{D8EAED22-DDEF-4FD8-BCAB-DA89D2BF5D6B}" type="pres">
      <dgm:prSet presAssocID="{4D679DE1-5882-47EA-8AD4-4333298DD5C7}" presName="rootComposite" presStyleCnt="0"/>
      <dgm:spPr/>
    </dgm:pt>
    <dgm:pt modelId="{A40FDF4C-DB2F-4A58-917E-1E6D1286D5EE}" type="pres">
      <dgm:prSet presAssocID="{4D679DE1-5882-47EA-8AD4-4333298DD5C7}" presName="rootText" presStyleLbl="node4" presStyleIdx="4" presStyleCnt="8">
        <dgm:presLayoutVars>
          <dgm:chPref val="3"/>
        </dgm:presLayoutVars>
      </dgm:prSet>
      <dgm:spPr/>
    </dgm:pt>
    <dgm:pt modelId="{8679FFF8-6221-4207-9E54-28E8FF086C27}" type="pres">
      <dgm:prSet presAssocID="{4D679DE1-5882-47EA-8AD4-4333298DD5C7}" presName="rootConnector" presStyleLbl="node4" presStyleIdx="4" presStyleCnt="8"/>
      <dgm:spPr/>
    </dgm:pt>
    <dgm:pt modelId="{A7CA6429-7CA0-4437-B889-BF0035901C27}" type="pres">
      <dgm:prSet presAssocID="{4D679DE1-5882-47EA-8AD4-4333298DD5C7}" presName="hierChild4" presStyleCnt="0"/>
      <dgm:spPr/>
    </dgm:pt>
    <dgm:pt modelId="{CC5D09D5-FE86-4410-B80C-303E35860A5F}" type="pres">
      <dgm:prSet presAssocID="{4D679DE1-5882-47EA-8AD4-4333298DD5C7}" presName="hierChild5" presStyleCnt="0"/>
      <dgm:spPr/>
    </dgm:pt>
    <dgm:pt modelId="{BF5E56B2-6E11-460C-BE38-983F47E236AE}" type="pres">
      <dgm:prSet presAssocID="{3878D173-5203-4FBF-BE1F-C783CA77B943}" presName="hierChild5" presStyleCnt="0"/>
      <dgm:spPr/>
    </dgm:pt>
    <dgm:pt modelId="{798BDDEE-285F-4DD9-8742-F183DC7D905F}" type="pres">
      <dgm:prSet presAssocID="{0C106998-7CE5-4C20-B4A1-AB134880705F}" presName="Name35" presStyleLbl="parChTrans1D3" presStyleIdx="3" presStyleCnt="5"/>
      <dgm:spPr/>
    </dgm:pt>
    <dgm:pt modelId="{AD0DC014-08EC-4F5E-8D3D-E162D3D34108}" type="pres">
      <dgm:prSet presAssocID="{68B06313-7E78-468D-B8DF-32C0638CCE80}" presName="hierRoot2" presStyleCnt="0">
        <dgm:presLayoutVars>
          <dgm:hierBranch/>
        </dgm:presLayoutVars>
      </dgm:prSet>
      <dgm:spPr/>
    </dgm:pt>
    <dgm:pt modelId="{B48D9BB9-05E9-4E36-94AA-5C932A8013D1}" type="pres">
      <dgm:prSet presAssocID="{68B06313-7E78-468D-B8DF-32C0638CCE80}" presName="rootComposite" presStyleCnt="0"/>
      <dgm:spPr/>
    </dgm:pt>
    <dgm:pt modelId="{C604C235-DE76-4C2D-9733-AD0BE6B3DFC6}" type="pres">
      <dgm:prSet presAssocID="{68B06313-7E78-468D-B8DF-32C0638CCE80}" presName="rootText" presStyleLbl="node3" presStyleIdx="3" presStyleCnt="5">
        <dgm:presLayoutVars>
          <dgm:chPref val="3"/>
        </dgm:presLayoutVars>
      </dgm:prSet>
      <dgm:spPr/>
    </dgm:pt>
    <dgm:pt modelId="{AF6B1084-6465-4209-B190-9F25FD4F8F5F}" type="pres">
      <dgm:prSet presAssocID="{68B06313-7E78-468D-B8DF-32C0638CCE80}" presName="rootConnector" presStyleLbl="node3" presStyleIdx="3" presStyleCnt="5"/>
      <dgm:spPr/>
    </dgm:pt>
    <dgm:pt modelId="{02737B19-C317-4565-8A38-C1582A2F1737}" type="pres">
      <dgm:prSet presAssocID="{68B06313-7E78-468D-B8DF-32C0638CCE80}" presName="hierChild4" presStyleCnt="0"/>
      <dgm:spPr/>
    </dgm:pt>
    <dgm:pt modelId="{906E07F3-D96E-460B-9B99-1C26E6C270D9}" type="pres">
      <dgm:prSet presAssocID="{795BDF1D-BD9A-452D-9891-7A1F25D3EECE}" presName="Name35" presStyleLbl="parChTrans1D4" presStyleIdx="5" presStyleCnt="8"/>
      <dgm:spPr/>
    </dgm:pt>
    <dgm:pt modelId="{31E48F3A-18D2-4E8E-8222-596F211F0164}" type="pres">
      <dgm:prSet presAssocID="{903391D0-14A5-466F-AC6E-996A8CC7F846}" presName="hierRoot2" presStyleCnt="0">
        <dgm:presLayoutVars>
          <dgm:hierBranch val="init"/>
        </dgm:presLayoutVars>
      </dgm:prSet>
      <dgm:spPr/>
    </dgm:pt>
    <dgm:pt modelId="{09C5AC51-0BF3-4A39-9FE0-3028441D617A}" type="pres">
      <dgm:prSet presAssocID="{903391D0-14A5-466F-AC6E-996A8CC7F846}" presName="rootComposite" presStyleCnt="0"/>
      <dgm:spPr/>
    </dgm:pt>
    <dgm:pt modelId="{A66948A4-789E-4DAB-8B45-DDE9564BB358}" type="pres">
      <dgm:prSet presAssocID="{903391D0-14A5-466F-AC6E-996A8CC7F846}" presName="rootText" presStyleLbl="node4" presStyleIdx="5" presStyleCnt="8">
        <dgm:presLayoutVars>
          <dgm:chPref val="3"/>
        </dgm:presLayoutVars>
      </dgm:prSet>
      <dgm:spPr/>
    </dgm:pt>
    <dgm:pt modelId="{8429DD94-859F-434F-AAC5-0523F720490F}" type="pres">
      <dgm:prSet presAssocID="{903391D0-14A5-466F-AC6E-996A8CC7F846}" presName="rootConnector" presStyleLbl="node4" presStyleIdx="5" presStyleCnt="8"/>
      <dgm:spPr/>
    </dgm:pt>
    <dgm:pt modelId="{4A353857-F450-430C-BBCB-0DF00ABCF4D0}" type="pres">
      <dgm:prSet presAssocID="{903391D0-14A5-466F-AC6E-996A8CC7F846}" presName="hierChild4" presStyleCnt="0"/>
      <dgm:spPr/>
    </dgm:pt>
    <dgm:pt modelId="{82632659-E3B7-46F2-BDD7-08B27789462D}" type="pres">
      <dgm:prSet presAssocID="{903391D0-14A5-466F-AC6E-996A8CC7F846}" presName="hierChild5" presStyleCnt="0"/>
      <dgm:spPr/>
    </dgm:pt>
    <dgm:pt modelId="{FFC9C50D-DBEA-41F6-8D5C-6C45200F80B7}" type="pres">
      <dgm:prSet presAssocID="{68B06313-7E78-468D-B8DF-32C0638CCE80}" presName="hierChild5" presStyleCnt="0"/>
      <dgm:spPr/>
    </dgm:pt>
    <dgm:pt modelId="{A470100D-DC51-4772-9AA3-E9FB409BF94B}" type="pres">
      <dgm:prSet presAssocID="{9E1FA130-B5A8-463A-BFA2-512F72C92C1C}" presName="Name35" presStyleLbl="parChTrans1D3" presStyleIdx="4" presStyleCnt="5"/>
      <dgm:spPr/>
    </dgm:pt>
    <dgm:pt modelId="{1071AA6D-23E5-420E-854E-9F8D20F66CB6}" type="pres">
      <dgm:prSet presAssocID="{CB5BB87A-C9D6-45A5-B4CF-CA82BA2CC618}" presName="hierRoot2" presStyleCnt="0">
        <dgm:presLayoutVars>
          <dgm:hierBranch val="init"/>
        </dgm:presLayoutVars>
      </dgm:prSet>
      <dgm:spPr/>
    </dgm:pt>
    <dgm:pt modelId="{6FA0C699-FE46-4581-8C96-62AAFA1CB5AF}" type="pres">
      <dgm:prSet presAssocID="{CB5BB87A-C9D6-45A5-B4CF-CA82BA2CC618}" presName="rootComposite" presStyleCnt="0"/>
      <dgm:spPr/>
    </dgm:pt>
    <dgm:pt modelId="{A1A323EA-AD4C-4E3A-878A-040B2B10061B}" type="pres">
      <dgm:prSet presAssocID="{CB5BB87A-C9D6-45A5-B4CF-CA82BA2CC618}" presName="rootText" presStyleLbl="node3" presStyleIdx="4" presStyleCnt="5">
        <dgm:presLayoutVars>
          <dgm:chPref val="3"/>
        </dgm:presLayoutVars>
      </dgm:prSet>
      <dgm:spPr/>
    </dgm:pt>
    <dgm:pt modelId="{94724152-5452-4517-9EAB-8D3A89C90074}" type="pres">
      <dgm:prSet presAssocID="{CB5BB87A-C9D6-45A5-B4CF-CA82BA2CC618}" presName="rootConnector" presStyleLbl="node3" presStyleIdx="4" presStyleCnt="5"/>
      <dgm:spPr/>
    </dgm:pt>
    <dgm:pt modelId="{BDB2E76B-3BB0-4189-896E-A1607E5BFC31}" type="pres">
      <dgm:prSet presAssocID="{CB5BB87A-C9D6-45A5-B4CF-CA82BA2CC618}" presName="hierChild4" presStyleCnt="0"/>
      <dgm:spPr/>
    </dgm:pt>
    <dgm:pt modelId="{70BBAD64-6D15-4AFD-8FE0-E27B0F15264A}" type="pres">
      <dgm:prSet presAssocID="{3A21B3FD-EE83-4BEE-9811-E1A95CAF0506}" presName="Name37" presStyleLbl="parChTrans1D4" presStyleIdx="6" presStyleCnt="8"/>
      <dgm:spPr/>
    </dgm:pt>
    <dgm:pt modelId="{41E3FBAE-F49C-49E2-8088-EE2E53FED37B}" type="pres">
      <dgm:prSet presAssocID="{A390EB26-ED63-42EA-B832-DA56161D983B}" presName="hierRoot2" presStyleCnt="0">
        <dgm:presLayoutVars>
          <dgm:hierBranch val="init"/>
        </dgm:presLayoutVars>
      </dgm:prSet>
      <dgm:spPr/>
    </dgm:pt>
    <dgm:pt modelId="{1525CF8D-51A8-4178-964E-30DD55F4CCBA}" type="pres">
      <dgm:prSet presAssocID="{A390EB26-ED63-42EA-B832-DA56161D983B}" presName="rootComposite" presStyleCnt="0"/>
      <dgm:spPr/>
    </dgm:pt>
    <dgm:pt modelId="{CBF0DC8E-1379-4B27-9D09-5CF085690D34}" type="pres">
      <dgm:prSet presAssocID="{A390EB26-ED63-42EA-B832-DA56161D983B}" presName="rootText" presStyleLbl="node4" presStyleIdx="6" presStyleCnt="8">
        <dgm:presLayoutVars>
          <dgm:chPref val="3"/>
        </dgm:presLayoutVars>
      </dgm:prSet>
      <dgm:spPr/>
    </dgm:pt>
    <dgm:pt modelId="{C1313D45-F636-4882-8E3C-A7118279FF49}" type="pres">
      <dgm:prSet presAssocID="{A390EB26-ED63-42EA-B832-DA56161D983B}" presName="rootConnector" presStyleLbl="node4" presStyleIdx="6" presStyleCnt="8"/>
      <dgm:spPr/>
    </dgm:pt>
    <dgm:pt modelId="{93FC201C-22CE-4481-9DB9-2C9168A470D3}" type="pres">
      <dgm:prSet presAssocID="{A390EB26-ED63-42EA-B832-DA56161D983B}" presName="hierChild4" presStyleCnt="0"/>
      <dgm:spPr/>
    </dgm:pt>
    <dgm:pt modelId="{FA31C3DE-F464-4E34-B403-C52B02AC7B0A}" type="pres">
      <dgm:prSet presAssocID="{A390EB26-ED63-42EA-B832-DA56161D983B}" presName="hierChild5" presStyleCnt="0"/>
      <dgm:spPr/>
    </dgm:pt>
    <dgm:pt modelId="{E120DDED-5472-495F-8E67-4F71CECB60AB}" type="pres">
      <dgm:prSet presAssocID="{00582EAF-EBB3-4D96-8DEB-B16CE49FFB31}" presName="Name37" presStyleLbl="parChTrans1D4" presStyleIdx="7" presStyleCnt="8"/>
      <dgm:spPr/>
    </dgm:pt>
    <dgm:pt modelId="{887BD536-8F04-40BC-9F4C-C7F1F0D84FD5}" type="pres">
      <dgm:prSet presAssocID="{04FCFCF5-15C5-43B4-8A21-926117A7B4BD}" presName="hierRoot2" presStyleCnt="0">
        <dgm:presLayoutVars>
          <dgm:hierBranch val="init"/>
        </dgm:presLayoutVars>
      </dgm:prSet>
      <dgm:spPr/>
    </dgm:pt>
    <dgm:pt modelId="{9F4FD052-8A32-4AD8-AFDA-3BC466C49875}" type="pres">
      <dgm:prSet presAssocID="{04FCFCF5-15C5-43B4-8A21-926117A7B4BD}" presName="rootComposite" presStyleCnt="0"/>
      <dgm:spPr/>
    </dgm:pt>
    <dgm:pt modelId="{D98090CB-8E2D-4187-A545-0DA3F440D86E}" type="pres">
      <dgm:prSet presAssocID="{04FCFCF5-15C5-43B4-8A21-926117A7B4BD}" presName="rootText" presStyleLbl="node4" presStyleIdx="7" presStyleCnt="8">
        <dgm:presLayoutVars>
          <dgm:chPref val="3"/>
        </dgm:presLayoutVars>
      </dgm:prSet>
      <dgm:spPr/>
    </dgm:pt>
    <dgm:pt modelId="{2F772560-4A4F-49AE-81A7-329F417444EB}" type="pres">
      <dgm:prSet presAssocID="{04FCFCF5-15C5-43B4-8A21-926117A7B4BD}" presName="rootConnector" presStyleLbl="node4" presStyleIdx="7" presStyleCnt="8"/>
      <dgm:spPr/>
    </dgm:pt>
    <dgm:pt modelId="{1E9DA264-C88A-470C-AF11-06D24CC62495}" type="pres">
      <dgm:prSet presAssocID="{04FCFCF5-15C5-43B4-8A21-926117A7B4BD}" presName="hierChild4" presStyleCnt="0"/>
      <dgm:spPr/>
    </dgm:pt>
    <dgm:pt modelId="{339DBB7E-80BF-4E88-8FC1-ADBB2BA5DCC3}" type="pres">
      <dgm:prSet presAssocID="{04FCFCF5-15C5-43B4-8A21-926117A7B4BD}" presName="hierChild5" presStyleCnt="0"/>
      <dgm:spPr/>
    </dgm:pt>
    <dgm:pt modelId="{0FE10C23-35FB-408B-AB1A-EC85DF0F3F58}" type="pres">
      <dgm:prSet presAssocID="{CB5BB87A-C9D6-45A5-B4CF-CA82BA2CC618}" presName="hierChild5" presStyleCnt="0"/>
      <dgm:spPr/>
    </dgm:pt>
    <dgm:pt modelId="{CEFF7C18-5C70-4A85-9E76-FD6753486440}" type="pres">
      <dgm:prSet presAssocID="{0C05BDDB-E7BA-413A-A238-DAB4B6DEB7CA}" presName="hierChild5" presStyleCnt="0"/>
      <dgm:spPr/>
    </dgm:pt>
    <dgm:pt modelId="{F921D09F-58E3-4868-B7F1-390F7AF1862F}" type="pres">
      <dgm:prSet presAssocID="{FA76724A-E3AC-4EEE-B6E5-770E519A340A}" presName="hierChild3" presStyleCnt="0"/>
      <dgm:spPr/>
    </dgm:pt>
  </dgm:ptLst>
  <dgm:cxnLst>
    <dgm:cxn modelId="{10E20A00-F099-44D6-87D2-2118A933A1C6}" srcId="{3878D173-5203-4FBF-BE1F-C783CA77B943}" destId="{4D679DE1-5882-47EA-8AD4-4333298DD5C7}" srcOrd="1" destOrd="0" parTransId="{D2BD3DD4-1B56-4F5B-9623-25F47DCDE704}" sibTransId="{3D088320-43CD-457F-9A01-1494AEE40A55}"/>
    <dgm:cxn modelId="{0A0FFE03-8508-4832-B6B6-76FFD1DEA2D9}" srcId="{FA76724A-E3AC-4EEE-B6E5-770E519A340A}" destId="{0C05BDDB-E7BA-413A-A238-DAB4B6DEB7CA}" srcOrd="1" destOrd="0" parTransId="{EFFB29C1-8C0B-4F7C-A3DC-FAA56157E776}" sibTransId="{AF847C34-9724-483B-89A2-569C66B47E32}"/>
    <dgm:cxn modelId="{C6BAD506-C4EF-4B28-9C28-35F39B372010}" type="presOf" srcId="{9D20ABC0-E74E-4DCF-A081-DD786A00A881}" destId="{CF8C80F8-9C67-42A5-962A-77978387E7BD}" srcOrd="0" destOrd="0" presId="urn:microsoft.com/office/officeart/2005/8/layout/orgChart1"/>
    <dgm:cxn modelId="{84305009-1DE2-4533-A3EC-207EB0A56515}" type="presOf" srcId="{3878D173-5203-4FBF-BE1F-C783CA77B943}" destId="{CE604BBC-AE4E-4258-BF97-DE973146D464}" srcOrd="0" destOrd="0" presId="urn:microsoft.com/office/officeart/2005/8/layout/orgChart1"/>
    <dgm:cxn modelId="{47D68415-6C80-40B5-AE56-34B36FA12970}" srcId="{FA76724A-E3AC-4EEE-B6E5-770E519A340A}" destId="{FEEF972C-EC4B-4A5D-A8DF-45BD4760B3A2}" srcOrd="0" destOrd="0" parTransId="{49E29AB2-EB6D-4034-B96A-477B7C558617}" sibTransId="{63384814-BCC3-40C6-850B-8744CBE3446A}"/>
    <dgm:cxn modelId="{D13C2F19-F9F8-44C4-A328-F46F10455F90}" type="presOf" srcId="{244D31AD-C216-4EA3-ADCC-A90A96F13729}" destId="{33995260-3973-474C-9AAC-9160D7660BC8}" srcOrd="0" destOrd="0" presId="urn:microsoft.com/office/officeart/2005/8/layout/orgChart1"/>
    <dgm:cxn modelId="{BC14A91C-DAD6-4678-AE4F-5A5261D3387B}" srcId="{0C05BDDB-E7BA-413A-A238-DAB4B6DEB7CA}" destId="{CB5BB87A-C9D6-45A5-B4CF-CA82BA2CC618}" srcOrd="2" destOrd="0" parTransId="{9E1FA130-B5A8-463A-BFA2-512F72C92C1C}" sibTransId="{01E7E508-95EB-4F6A-B84D-D4BB75EF0576}"/>
    <dgm:cxn modelId="{AFC6571D-6928-452A-896E-F0AC48FB75AA}" srcId="{CB5BB87A-C9D6-45A5-B4CF-CA82BA2CC618}" destId="{04FCFCF5-15C5-43B4-8A21-926117A7B4BD}" srcOrd="1" destOrd="0" parTransId="{00582EAF-EBB3-4D96-8DEB-B16CE49FFB31}" sibTransId="{60C1F81E-A498-4E1F-8BD3-CBD2872A1084}"/>
    <dgm:cxn modelId="{5EA1D525-B91C-4B4F-9ACB-1064C1F6BDD0}" type="presOf" srcId="{795BDF1D-BD9A-452D-9891-7A1F25D3EECE}" destId="{906E07F3-D96E-460B-9B99-1C26E6C270D9}" srcOrd="0" destOrd="0" presId="urn:microsoft.com/office/officeart/2005/8/layout/orgChart1"/>
    <dgm:cxn modelId="{92867327-84A0-429C-9CF0-CA1731A8012C}" type="presOf" srcId="{00582EAF-EBB3-4D96-8DEB-B16CE49FFB31}" destId="{E120DDED-5472-495F-8E67-4F71CECB60AB}" srcOrd="0" destOrd="0" presId="urn:microsoft.com/office/officeart/2005/8/layout/orgChart1"/>
    <dgm:cxn modelId="{B9698727-D1C9-42D7-A470-58F5932CA768}" type="presOf" srcId="{063B6BBC-B89E-470D-B26A-EB8311847845}" destId="{D3C8EAC0-518C-459D-8844-F52E5DF2FF40}" srcOrd="0" destOrd="0" presId="urn:microsoft.com/office/officeart/2005/8/layout/orgChart1"/>
    <dgm:cxn modelId="{E0089127-BFED-4803-9B9F-5000687DDCC4}" type="presOf" srcId="{E2602783-C627-494C-BCAC-61150674E207}" destId="{822A09A9-E689-4459-AA35-EDF636BC57C9}" srcOrd="0" destOrd="0" presId="urn:microsoft.com/office/officeart/2005/8/layout/orgChart1"/>
    <dgm:cxn modelId="{A59BEA2D-313B-44D8-981A-145F283975DD}" srcId="{FEEF972C-EC4B-4A5D-A8DF-45BD4760B3A2}" destId="{BBC32088-7BBA-42F6-B4B5-DCB16C181C96}" srcOrd="0" destOrd="0" parTransId="{F3D3D952-A7EF-46AB-B929-94BD2F36781E}" sibTransId="{6B0DF7EA-0093-48A5-AEA5-5AA54F4D4036}"/>
    <dgm:cxn modelId="{F55F1D2E-9B59-4DE7-A00E-574953F8B407}" type="presOf" srcId="{0709B3FD-7EC7-4D12-B9A5-8597BA5435C9}" destId="{0E6D49EF-2BED-4192-90FE-1EEFE05A9D51}" srcOrd="1" destOrd="0" presId="urn:microsoft.com/office/officeart/2005/8/layout/orgChart1"/>
    <dgm:cxn modelId="{12D4752F-7312-4B87-9961-83B69D5EBFCD}" type="presOf" srcId="{F3D3D952-A7EF-46AB-B929-94BD2F36781E}" destId="{A7A8016D-3789-4DB7-BFAE-3DA698A1D83F}" srcOrd="0" destOrd="0" presId="urn:microsoft.com/office/officeart/2005/8/layout/orgChart1"/>
    <dgm:cxn modelId="{D2350430-D210-4789-BB91-045E83178923}" type="presOf" srcId="{04FCFCF5-15C5-43B4-8A21-926117A7B4BD}" destId="{2F772560-4A4F-49AE-81A7-329F417444EB}" srcOrd="1" destOrd="0" presId="urn:microsoft.com/office/officeart/2005/8/layout/orgChart1"/>
    <dgm:cxn modelId="{91A52C3A-5DFA-4083-B772-A4CA710E3E25}" type="presOf" srcId="{903391D0-14A5-466F-AC6E-996A8CC7F846}" destId="{A66948A4-789E-4DAB-8B45-DDE9564BB358}" srcOrd="0" destOrd="0" presId="urn:microsoft.com/office/officeart/2005/8/layout/orgChart1"/>
    <dgm:cxn modelId="{80CF373B-A8E5-4A19-9F17-3D4B8389B4EA}" srcId="{FE3E6FFC-DCE9-4BD4-8711-89C78EE679F6}" destId="{0709B3FD-7EC7-4D12-B9A5-8597BA5435C9}" srcOrd="1" destOrd="0" parTransId="{D327E632-737C-4A2D-B1B8-CF41607156A3}" sibTransId="{A473F504-04B0-433F-BEC1-D6213AF82195}"/>
    <dgm:cxn modelId="{C929C53F-0219-4D02-BE6F-D9FFFD73DBA4}" srcId="{0C05BDDB-E7BA-413A-A238-DAB4B6DEB7CA}" destId="{68B06313-7E78-468D-B8DF-32C0638CCE80}" srcOrd="1" destOrd="0" parTransId="{0C106998-7CE5-4C20-B4A1-AB134880705F}" sibTransId="{C05BB1D0-5BD1-4196-A28A-8EF0005CE4DD}"/>
    <dgm:cxn modelId="{F41C095B-A6C0-4DE9-8B45-21C63D0EE751}" type="presOf" srcId="{A04FD6D7-59F9-43E8-B7F0-6436D8876637}" destId="{2D227A39-8C2E-4139-9C9E-2F9F49000538}" srcOrd="0" destOrd="0" presId="urn:microsoft.com/office/officeart/2005/8/layout/orgChart1"/>
    <dgm:cxn modelId="{1100565C-27C5-4418-93FF-7C9DB2E0EA55}" type="presOf" srcId="{BBC32088-7BBA-42F6-B4B5-DCB16C181C96}" destId="{39D65300-9385-4DEC-8B67-1172E9B33D48}" srcOrd="0" destOrd="0" presId="urn:microsoft.com/office/officeart/2005/8/layout/orgChart1"/>
    <dgm:cxn modelId="{A227F85F-0062-4902-B476-FFC5D0F5DF86}" type="presOf" srcId="{68B06313-7E78-468D-B8DF-32C0638CCE80}" destId="{AF6B1084-6465-4209-B190-9F25FD4F8F5F}" srcOrd="1" destOrd="0" presId="urn:microsoft.com/office/officeart/2005/8/layout/orgChart1"/>
    <dgm:cxn modelId="{85393462-6BB0-4CEE-B026-B50AB7F4952D}" type="presOf" srcId="{9E1FA130-B5A8-463A-BFA2-512F72C92C1C}" destId="{A470100D-DC51-4772-9AA3-E9FB409BF94B}" srcOrd="0" destOrd="0" presId="urn:microsoft.com/office/officeart/2005/8/layout/orgChart1"/>
    <dgm:cxn modelId="{84305562-D0C0-4A14-95DB-E4503DCD0BD5}" type="presOf" srcId="{FA76724A-E3AC-4EEE-B6E5-770E519A340A}" destId="{7FC17F2A-C457-4C68-A572-CDF42A74FD6A}" srcOrd="1" destOrd="0" presId="urn:microsoft.com/office/officeart/2005/8/layout/orgChart1"/>
    <dgm:cxn modelId="{AABAD545-9991-447D-884C-FB1E080444BC}" type="presOf" srcId="{D2BD3DD4-1B56-4F5B-9623-25F47DCDE704}" destId="{0A2488FD-CF82-4256-8D91-B4605E59F785}" srcOrd="0" destOrd="0" presId="urn:microsoft.com/office/officeart/2005/8/layout/orgChart1"/>
    <dgm:cxn modelId="{03294646-AFE2-4DD3-B612-BA3BBC712444}" srcId="{FE3E6FFC-DCE9-4BD4-8711-89C78EE679F6}" destId="{A04FD6D7-59F9-43E8-B7F0-6436D8876637}" srcOrd="0" destOrd="0" parTransId="{28C5646E-ECF0-4834-8434-9E720F1B9444}" sibTransId="{82A8FB0F-A639-41AE-9413-55DB55C693C0}"/>
    <dgm:cxn modelId="{74003647-BCBD-4EEB-94F8-DE5BE195DEAF}" type="presOf" srcId="{0C05BDDB-E7BA-413A-A238-DAB4B6DEB7CA}" destId="{5D3B1C8F-DFB0-43C9-9C41-4650A3249946}" srcOrd="1" destOrd="0" presId="urn:microsoft.com/office/officeart/2005/8/layout/orgChart1"/>
    <dgm:cxn modelId="{FA144947-48EF-443E-AB20-4318F520E68C}" type="presOf" srcId="{C9ABC277-D3DB-42AC-9F27-AA9B5EE48B21}" destId="{A213C628-6459-43D5-9E93-E43322BF72D4}" srcOrd="0" destOrd="0" presId="urn:microsoft.com/office/officeart/2005/8/layout/orgChart1"/>
    <dgm:cxn modelId="{AD548B68-3DFF-4C99-AAC7-72B1F23F6280}" type="presOf" srcId="{28C5646E-ECF0-4834-8434-9E720F1B9444}" destId="{0331AF28-714F-460F-9647-2B8B7A70EC91}" srcOrd="0" destOrd="0" presId="urn:microsoft.com/office/officeart/2005/8/layout/orgChart1"/>
    <dgm:cxn modelId="{C6285574-CB9E-4B52-AB30-A8EA12BF0710}" type="presOf" srcId="{0ED820A2-EAF0-40E2-9BF8-07986DAF1B13}" destId="{C05EB238-B5CA-48AC-8AB9-3BC8B05C8C48}" srcOrd="0" destOrd="0" presId="urn:microsoft.com/office/officeart/2005/8/layout/orgChart1"/>
    <dgm:cxn modelId="{CE2ADF54-8356-473E-B4FF-29BD8C029627}" type="presOf" srcId="{FE3E6FFC-DCE9-4BD4-8711-89C78EE679F6}" destId="{AC7AEA3F-7937-483F-B196-80090820EEC1}" srcOrd="0" destOrd="0" presId="urn:microsoft.com/office/officeart/2005/8/layout/orgChart1"/>
    <dgm:cxn modelId="{793F5F59-46CE-486C-BEE7-CAC46524E709}" type="presOf" srcId="{0709B3FD-7EC7-4D12-B9A5-8597BA5435C9}" destId="{E784FB07-8FA9-407D-96EC-C9A1D5CB2EFD}" srcOrd="0" destOrd="0" presId="urn:microsoft.com/office/officeart/2005/8/layout/orgChart1"/>
    <dgm:cxn modelId="{EE3BE55A-04C9-473B-977B-67CEA6792B2F}" srcId="{0C05BDDB-E7BA-413A-A238-DAB4B6DEB7CA}" destId="{3878D173-5203-4FBF-BE1F-C783CA77B943}" srcOrd="0" destOrd="0" parTransId="{C9ABC277-D3DB-42AC-9F27-AA9B5EE48B21}" sibTransId="{1C211794-ABBB-44D4-845E-602C34853005}"/>
    <dgm:cxn modelId="{FB4DBF7E-DDC4-4D6F-8021-B7CA7BCD6BA8}" type="presOf" srcId="{3A21B3FD-EE83-4BEE-9811-E1A95CAF0506}" destId="{70BBAD64-6D15-4AFD-8FE0-E27B0F15264A}" srcOrd="0" destOrd="0" presId="urn:microsoft.com/office/officeart/2005/8/layout/orgChart1"/>
    <dgm:cxn modelId="{B3F23380-B796-44FA-8FBC-6A6DBB683540}" type="presOf" srcId="{903391D0-14A5-466F-AC6E-996A8CC7F846}" destId="{8429DD94-859F-434F-AAC5-0523F720490F}" srcOrd="1" destOrd="0" presId="urn:microsoft.com/office/officeart/2005/8/layout/orgChart1"/>
    <dgm:cxn modelId="{1CB1208C-67E8-4BA2-9D22-F49007EAD25C}" type="presOf" srcId="{FEEF972C-EC4B-4A5D-A8DF-45BD4760B3A2}" destId="{C75F7BD6-CDCD-4F7F-ABDE-64B2B6D62C85}" srcOrd="1" destOrd="0" presId="urn:microsoft.com/office/officeart/2005/8/layout/orgChart1"/>
    <dgm:cxn modelId="{FCBFDC90-331A-40A7-8448-B83E2B4703B2}" type="presOf" srcId="{CB5BB87A-C9D6-45A5-B4CF-CA82BA2CC618}" destId="{A1A323EA-AD4C-4E3A-878A-040B2B10061B}" srcOrd="0" destOrd="0" presId="urn:microsoft.com/office/officeart/2005/8/layout/orgChart1"/>
    <dgm:cxn modelId="{C2271194-6471-4E43-BBDC-01013FE2A1E8}" type="presOf" srcId="{04FCFCF5-15C5-43B4-8A21-926117A7B4BD}" destId="{D98090CB-8E2D-4187-A545-0DA3F440D86E}" srcOrd="0" destOrd="0" presId="urn:microsoft.com/office/officeart/2005/8/layout/orgChart1"/>
    <dgm:cxn modelId="{2B425499-2674-401E-B041-2153043C28FD}" type="presOf" srcId="{EFFB29C1-8C0B-4F7C-A3DC-FAA56157E776}" destId="{9DBE2CFC-66B3-4666-88B8-6C3114C9A755}" srcOrd="0" destOrd="0" presId="urn:microsoft.com/office/officeart/2005/8/layout/orgChart1"/>
    <dgm:cxn modelId="{B53BA89D-DACB-47A2-88C7-C6D96576B8E8}" type="presOf" srcId="{CB5BB87A-C9D6-45A5-B4CF-CA82BA2CC618}" destId="{94724152-5452-4517-9EAB-8D3A89C90074}" srcOrd="1" destOrd="0" presId="urn:microsoft.com/office/officeart/2005/8/layout/orgChart1"/>
    <dgm:cxn modelId="{1B64BFA0-6F32-4F83-A4B2-11A1483C9B7A}" srcId="{CB5BB87A-C9D6-45A5-B4CF-CA82BA2CC618}" destId="{A390EB26-ED63-42EA-B832-DA56161D983B}" srcOrd="0" destOrd="0" parTransId="{3A21B3FD-EE83-4BEE-9811-E1A95CAF0506}" sibTransId="{86BB117F-0176-4AEF-B234-58C77BD62AC0}"/>
    <dgm:cxn modelId="{C06213A3-0107-443D-9FB4-0F86B654FF87}" type="presOf" srcId="{A390EB26-ED63-42EA-B832-DA56161D983B}" destId="{CBF0DC8E-1379-4B27-9D09-5CF085690D34}" srcOrd="0" destOrd="0" presId="urn:microsoft.com/office/officeart/2005/8/layout/orgChart1"/>
    <dgm:cxn modelId="{9DB2EFB6-943C-49F0-B247-460BD75A0E42}" type="presOf" srcId="{9D20ABC0-E74E-4DCF-A081-DD786A00A881}" destId="{81FEF33C-B3CB-467D-9F93-98EC03B2E7FD}" srcOrd="1" destOrd="0" presId="urn:microsoft.com/office/officeart/2005/8/layout/orgChart1"/>
    <dgm:cxn modelId="{F3A2D4BE-1C43-4248-A160-6F87C8E602CB}" srcId="{68B06313-7E78-468D-B8DF-32C0638CCE80}" destId="{903391D0-14A5-466F-AC6E-996A8CC7F846}" srcOrd="0" destOrd="0" parTransId="{795BDF1D-BD9A-452D-9891-7A1F25D3EECE}" sibTransId="{1C741BAE-1C8F-4838-85A6-E6A0DA32672F}"/>
    <dgm:cxn modelId="{A69140C0-6386-4ABB-9657-7F3D463AE15A}" type="presOf" srcId="{244D31AD-C216-4EA3-ADCC-A90A96F13729}" destId="{89069C04-AA0A-42D5-9F4E-DB9947B138A3}" srcOrd="1" destOrd="0" presId="urn:microsoft.com/office/officeart/2005/8/layout/orgChart1"/>
    <dgm:cxn modelId="{2D675AC7-8540-4188-AA1E-7D6D15AD12DB}" type="presOf" srcId="{A390EB26-ED63-42EA-B832-DA56161D983B}" destId="{C1313D45-F636-4882-8E3C-A7118279FF49}" srcOrd="1" destOrd="0" presId="urn:microsoft.com/office/officeart/2005/8/layout/orgChart1"/>
    <dgm:cxn modelId="{73E4A5C8-9DE2-4D03-B4D8-202B7EBB013E}" type="presOf" srcId="{68B06313-7E78-468D-B8DF-32C0638CCE80}" destId="{C604C235-DE76-4C2D-9733-AD0BE6B3DFC6}" srcOrd="0" destOrd="0" presId="urn:microsoft.com/office/officeart/2005/8/layout/orgChart1"/>
    <dgm:cxn modelId="{A04DA7CC-AB23-4C66-88FF-24E6918956C0}" type="presOf" srcId="{FA76724A-E3AC-4EEE-B6E5-770E519A340A}" destId="{B73A2B78-24DA-42DE-9E0E-838198F5A82A}" srcOrd="0" destOrd="0" presId="urn:microsoft.com/office/officeart/2005/8/layout/orgChart1"/>
    <dgm:cxn modelId="{F690E2D5-B309-42D9-91F9-69C2EE41C595}" type="presOf" srcId="{D327E632-737C-4A2D-B1B8-CF41607156A3}" destId="{537FDEBE-ACF1-4FFF-A333-DCB5A9D72B49}" srcOrd="0" destOrd="0" presId="urn:microsoft.com/office/officeart/2005/8/layout/orgChart1"/>
    <dgm:cxn modelId="{FE472FD6-781F-41F6-83ED-E3401AF5CA82}" type="presOf" srcId="{BBC32088-7BBA-42F6-B4B5-DCB16C181C96}" destId="{3F2DFF0E-8750-4A85-8808-FE9A192DE6B4}" srcOrd="1" destOrd="0" presId="urn:microsoft.com/office/officeart/2005/8/layout/orgChart1"/>
    <dgm:cxn modelId="{AC48C8DB-4E2D-47CB-B5E2-DB6453E12D98}" type="presOf" srcId="{FE3E6FFC-DCE9-4BD4-8711-89C78EE679F6}" destId="{42C6478B-7301-4B3D-A8E3-D778CCC53F39}" srcOrd="1" destOrd="0" presId="urn:microsoft.com/office/officeart/2005/8/layout/orgChart1"/>
    <dgm:cxn modelId="{18FB20E0-ED3A-49B3-802A-38FF9CB8DD03}" type="presOf" srcId="{E9982197-DA87-4EAA-8E44-72E659D3ED33}" destId="{DAD9FBFB-F985-4FCA-9F3E-72485FE34106}" srcOrd="0" destOrd="0" presId="urn:microsoft.com/office/officeart/2005/8/layout/orgChart1"/>
    <dgm:cxn modelId="{2B6EFBE0-84A8-49C2-9ECB-45A3B97EE575}" srcId="{BBC32088-7BBA-42F6-B4B5-DCB16C181C96}" destId="{9D20ABC0-E74E-4DCF-A081-DD786A00A881}" srcOrd="0" destOrd="0" parTransId="{0ED820A2-EAF0-40E2-9BF8-07986DAF1B13}" sibTransId="{5F6270B5-5899-4E4A-86D7-523964AD8EE7}"/>
    <dgm:cxn modelId="{984690EB-D3E7-4171-9769-0FA1486678EC}" srcId="{3878D173-5203-4FBF-BE1F-C783CA77B943}" destId="{244D31AD-C216-4EA3-ADCC-A90A96F13729}" srcOrd="0" destOrd="0" parTransId="{063B6BBC-B89E-470D-B26A-EB8311847845}" sibTransId="{52F7B3F4-3DCE-4CE2-A1F6-EA006498538C}"/>
    <dgm:cxn modelId="{FB46E5EB-D381-44EA-8924-79576DA045B9}" type="presOf" srcId="{49E29AB2-EB6D-4034-B96A-477B7C558617}" destId="{238517C2-1930-4129-9566-C42596491D70}" srcOrd="0" destOrd="0" presId="urn:microsoft.com/office/officeart/2005/8/layout/orgChart1"/>
    <dgm:cxn modelId="{A39160ED-10E7-4B7A-8E2B-F655957E581A}" type="presOf" srcId="{4D679DE1-5882-47EA-8AD4-4333298DD5C7}" destId="{A40FDF4C-DB2F-4A58-917E-1E6D1286D5EE}" srcOrd="0" destOrd="0" presId="urn:microsoft.com/office/officeart/2005/8/layout/orgChart1"/>
    <dgm:cxn modelId="{FADA8FEF-AF14-4DC1-8D3E-405E843C33E6}" type="presOf" srcId="{FEEF972C-EC4B-4A5D-A8DF-45BD4760B3A2}" destId="{464FA6BC-D2B1-4C4B-86E8-4FA4DB17D605}" srcOrd="0" destOrd="0" presId="urn:microsoft.com/office/officeart/2005/8/layout/orgChart1"/>
    <dgm:cxn modelId="{9C1708F0-7399-423A-815A-E92BD033F6E9}" type="presOf" srcId="{0C106998-7CE5-4C20-B4A1-AB134880705F}" destId="{798BDDEE-285F-4DD9-8742-F183DC7D905F}" srcOrd="0" destOrd="0" presId="urn:microsoft.com/office/officeart/2005/8/layout/orgChart1"/>
    <dgm:cxn modelId="{157BACF0-EA6F-4F08-8E04-B88F3914D1B7}" srcId="{FEEF972C-EC4B-4A5D-A8DF-45BD4760B3A2}" destId="{FE3E6FFC-DCE9-4BD4-8711-89C78EE679F6}" srcOrd="1" destOrd="0" parTransId="{E9982197-DA87-4EAA-8E44-72E659D3ED33}" sibTransId="{64E3E524-7B79-4D83-8E2B-0F4EE39F6087}"/>
    <dgm:cxn modelId="{F72455F1-F5CA-46B0-B95D-8A4A261CAFEA}" srcId="{E2602783-C627-494C-BCAC-61150674E207}" destId="{FA76724A-E3AC-4EEE-B6E5-770E519A340A}" srcOrd="0" destOrd="0" parTransId="{C6394E8D-F48C-403D-941E-8B7A5E2100AC}" sibTransId="{61E94ED4-2F30-413D-AB0D-B9737907364B}"/>
    <dgm:cxn modelId="{DB6A06F8-3586-495F-BED0-6B16DE242803}" type="presOf" srcId="{3878D173-5203-4FBF-BE1F-C783CA77B943}" destId="{C0BAE179-937D-4225-AD73-34B526CE2FC5}" srcOrd="1" destOrd="0" presId="urn:microsoft.com/office/officeart/2005/8/layout/orgChart1"/>
    <dgm:cxn modelId="{F884B8F8-0B3A-4019-A3D3-310EC76F1DD1}" type="presOf" srcId="{A04FD6D7-59F9-43E8-B7F0-6436D8876637}" destId="{A7A1E0E6-FF89-4BB9-8524-D51E87F43FCF}" srcOrd="1" destOrd="0" presId="urn:microsoft.com/office/officeart/2005/8/layout/orgChart1"/>
    <dgm:cxn modelId="{AB6FD0FD-4D35-4128-8483-47926A6DA24B}" type="presOf" srcId="{4D679DE1-5882-47EA-8AD4-4333298DD5C7}" destId="{8679FFF8-6221-4207-9E54-28E8FF086C27}" srcOrd="1" destOrd="0" presId="urn:microsoft.com/office/officeart/2005/8/layout/orgChart1"/>
    <dgm:cxn modelId="{871BCAFE-7E28-49D9-87F3-A3ACF4D5E771}" type="presOf" srcId="{0C05BDDB-E7BA-413A-A238-DAB4B6DEB7CA}" destId="{F72F8095-EE09-43EE-81D7-C057EE6E882F}" srcOrd="0" destOrd="0" presId="urn:microsoft.com/office/officeart/2005/8/layout/orgChart1"/>
    <dgm:cxn modelId="{9C393DA0-0B44-4E38-8665-02CAA7E432E2}" type="presParOf" srcId="{822A09A9-E689-4459-AA35-EDF636BC57C9}" destId="{DFA4AB07-105B-41FF-9672-3428DCC9F325}" srcOrd="0" destOrd="0" presId="urn:microsoft.com/office/officeart/2005/8/layout/orgChart1"/>
    <dgm:cxn modelId="{AA1C2A3F-282B-4077-B416-A1E5DE0A2D71}" type="presParOf" srcId="{DFA4AB07-105B-41FF-9672-3428DCC9F325}" destId="{C2CF5195-9209-4294-99DF-D0EB77085ABF}" srcOrd="0" destOrd="0" presId="urn:microsoft.com/office/officeart/2005/8/layout/orgChart1"/>
    <dgm:cxn modelId="{65E9C5C6-9129-4808-ABC7-1A41B0350078}" type="presParOf" srcId="{C2CF5195-9209-4294-99DF-D0EB77085ABF}" destId="{B73A2B78-24DA-42DE-9E0E-838198F5A82A}" srcOrd="0" destOrd="0" presId="urn:microsoft.com/office/officeart/2005/8/layout/orgChart1"/>
    <dgm:cxn modelId="{0A56A31A-C9D7-42DF-8B8A-537A37ADC046}" type="presParOf" srcId="{C2CF5195-9209-4294-99DF-D0EB77085ABF}" destId="{7FC17F2A-C457-4C68-A572-CDF42A74FD6A}" srcOrd="1" destOrd="0" presId="urn:microsoft.com/office/officeart/2005/8/layout/orgChart1"/>
    <dgm:cxn modelId="{97BF2569-D7AD-493F-9EA6-1C7A4371DA42}" type="presParOf" srcId="{DFA4AB07-105B-41FF-9672-3428DCC9F325}" destId="{2E3D5B91-F48E-4739-A291-9405EA4E274D}" srcOrd="1" destOrd="0" presId="urn:microsoft.com/office/officeart/2005/8/layout/orgChart1"/>
    <dgm:cxn modelId="{0FF08881-1D73-4C23-B062-F7348A174EA1}" type="presParOf" srcId="{2E3D5B91-F48E-4739-A291-9405EA4E274D}" destId="{238517C2-1930-4129-9566-C42596491D70}" srcOrd="0" destOrd="0" presId="urn:microsoft.com/office/officeart/2005/8/layout/orgChart1"/>
    <dgm:cxn modelId="{462D59A9-0C12-4AFC-9C21-1A5F39ED6283}" type="presParOf" srcId="{2E3D5B91-F48E-4739-A291-9405EA4E274D}" destId="{0E348572-0CC7-4A3A-BE1C-6B41AEAC9F8B}" srcOrd="1" destOrd="0" presId="urn:microsoft.com/office/officeart/2005/8/layout/orgChart1"/>
    <dgm:cxn modelId="{D55EB287-6A1B-4F29-953F-F9579DAF0ADA}" type="presParOf" srcId="{0E348572-0CC7-4A3A-BE1C-6B41AEAC9F8B}" destId="{CFD06B3D-AE17-4112-AFF5-A801B6104F9B}" srcOrd="0" destOrd="0" presId="urn:microsoft.com/office/officeart/2005/8/layout/orgChart1"/>
    <dgm:cxn modelId="{76998D77-E2A7-4ED5-8704-9046F0F59C36}" type="presParOf" srcId="{CFD06B3D-AE17-4112-AFF5-A801B6104F9B}" destId="{464FA6BC-D2B1-4C4B-86E8-4FA4DB17D605}" srcOrd="0" destOrd="0" presId="urn:microsoft.com/office/officeart/2005/8/layout/orgChart1"/>
    <dgm:cxn modelId="{6024D61E-4035-41F3-AC6E-4BE22645082A}" type="presParOf" srcId="{CFD06B3D-AE17-4112-AFF5-A801B6104F9B}" destId="{C75F7BD6-CDCD-4F7F-ABDE-64B2B6D62C85}" srcOrd="1" destOrd="0" presId="urn:microsoft.com/office/officeart/2005/8/layout/orgChart1"/>
    <dgm:cxn modelId="{5FF9DAA1-FDA0-4E6C-95CB-42E042757687}" type="presParOf" srcId="{0E348572-0CC7-4A3A-BE1C-6B41AEAC9F8B}" destId="{8C084DA2-EBA1-409D-8B9F-C46948AA02C1}" srcOrd="1" destOrd="0" presId="urn:microsoft.com/office/officeart/2005/8/layout/orgChart1"/>
    <dgm:cxn modelId="{777A3F8E-EC8E-4331-ACD4-BD40B9348018}" type="presParOf" srcId="{8C084DA2-EBA1-409D-8B9F-C46948AA02C1}" destId="{A7A8016D-3789-4DB7-BFAE-3DA698A1D83F}" srcOrd="0" destOrd="0" presId="urn:microsoft.com/office/officeart/2005/8/layout/orgChart1"/>
    <dgm:cxn modelId="{EF0DA7EB-E91F-403D-B48C-64BCE373908C}" type="presParOf" srcId="{8C084DA2-EBA1-409D-8B9F-C46948AA02C1}" destId="{3186672F-801A-4CF2-A46E-ACE1BD3BC205}" srcOrd="1" destOrd="0" presId="urn:microsoft.com/office/officeart/2005/8/layout/orgChart1"/>
    <dgm:cxn modelId="{7DEC2425-8BD1-41F5-BCB5-CFE6F20C1F1E}" type="presParOf" srcId="{3186672F-801A-4CF2-A46E-ACE1BD3BC205}" destId="{AC4A6127-2ED1-443B-B5DE-F59459DEB127}" srcOrd="0" destOrd="0" presId="urn:microsoft.com/office/officeart/2005/8/layout/orgChart1"/>
    <dgm:cxn modelId="{F436DD30-FC5C-4B2B-9E33-F7A9E7AFEDFD}" type="presParOf" srcId="{AC4A6127-2ED1-443B-B5DE-F59459DEB127}" destId="{39D65300-9385-4DEC-8B67-1172E9B33D48}" srcOrd="0" destOrd="0" presId="urn:microsoft.com/office/officeart/2005/8/layout/orgChart1"/>
    <dgm:cxn modelId="{E8611483-8F70-4A90-A7CD-D493C3DE487D}" type="presParOf" srcId="{AC4A6127-2ED1-443B-B5DE-F59459DEB127}" destId="{3F2DFF0E-8750-4A85-8808-FE9A192DE6B4}" srcOrd="1" destOrd="0" presId="urn:microsoft.com/office/officeart/2005/8/layout/orgChart1"/>
    <dgm:cxn modelId="{47754DAC-7DFB-4D89-9AE0-737D521BE025}" type="presParOf" srcId="{3186672F-801A-4CF2-A46E-ACE1BD3BC205}" destId="{E85F7803-E418-4538-9133-61589EC4A666}" srcOrd="1" destOrd="0" presId="urn:microsoft.com/office/officeart/2005/8/layout/orgChart1"/>
    <dgm:cxn modelId="{F4D692C9-78A0-420D-BD82-D94B78832A05}" type="presParOf" srcId="{E85F7803-E418-4538-9133-61589EC4A666}" destId="{C05EB238-B5CA-48AC-8AB9-3BC8B05C8C48}" srcOrd="0" destOrd="0" presId="urn:microsoft.com/office/officeart/2005/8/layout/orgChart1"/>
    <dgm:cxn modelId="{E101B1FD-C584-416A-97D5-9AA32DE8D2A5}" type="presParOf" srcId="{E85F7803-E418-4538-9133-61589EC4A666}" destId="{0EBC42E0-3715-4CEF-B03A-B17E2B5BE847}" srcOrd="1" destOrd="0" presId="urn:microsoft.com/office/officeart/2005/8/layout/orgChart1"/>
    <dgm:cxn modelId="{E2128AC1-71E0-4916-BA99-630AF84D066E}" type="presParOf" srcId="{0EBC42E0-3715-4CEF-B03A-B17E2B5BE847}" destId="{AEC5E3DC-7196-43B6-B92E-9C61EC88A65B}" srcOrd="0" destOrd="0" presId="urn:microsoft.com/office/officeart/2005/8/layout/orgChart1"/>
    <dgm:cxn modelId="{F8A1C6EA-2907-44D4-9ACE-A987C0865253}" type="presParOf" srcId="{AEC5E3DC-7196-43B6-B92E-9C61EC88A65B}" destId="{CF8C80F8-9C67-42A5-962A-77978387E7BD}" srcOrd="0" destOrd="0" presId="urn:microsoft.com/office/officeart/2005/8/layout/orgChart1"/>
    <dgm:cxn modelId="{BDF5E1D6-063A-4B1D-A08E-D48E7333D2AE}" type="presParOf" srcId="{AEC5E3DC-7196-43B6-B92E-9C61EC88A65B}" destId="{81FEF33C-B3CB-467D-9F93-98EC03B2E7FD}" srcOrd="1" destOrd="0" presId="urn:microsoft.com/office/officeart/2005/8/layout/orgChart1"/>
    <dgm:cxn modelId="{389F1E3D-B4E3-4DDC-8DF8-DB4EFEC2E5E8}" type="presParOf" srcId="{0EBC42E0-3715-4CEF-B03A-B17E2B5BE847}" destId="{1C4CE6CC-54DF-41BC-80B8-4B8A02CE1679}" srcOrd="1" destOrd="0" presId="urn:microsoft.com/office/officeart/2005/8/layout/orgChart1"/>
    <dgm:cxn modelId="{2BF658BC-8C02-4629-8010-82E495739158}" type="presParOf" srcId="{0EBC42E0-3715-4CEF-B03A-B17E2B5BE847}" destId="{A820BEFD-C34E-49BE-9299-497DF91A6E8B}" srcOrd="2" destOrd="0" presId="urn:microsoft.com/office/officeart/2005/8/layout/orgChart1"/>
    <dgm:cxn modelId="{944EB960-F074-495E-8B0F-AC82CB60431C}" type="presParOf" srcId="{3186672F-801A-4CF2-A46E-ACE1BD3BC205}" destId="{8F63BBA1-D8F3-43E9-B41D-C3622FC3C65C}" srcOrd="2" destOrd="0" presId="urn:microsoft.com/office/officeart/2005/8/layout/orgChart1"/>
    <dgm:cxn modelId="{27DBC07A-F511-47B4-8594-04D9532E2592}" type="presParOf" srcId="{8C084DA2-EBA1-409D-8B9F-C46948AA02C1}" destId="{DAD9FBFB-F985-4FCA-9F3E-72485FE34106}" srcOrd="2" destOrd="0" presId="urn:microsoft.com/office/officeart/2005/8/layout/orgChart1"/>
    <dgm:cxn modelId="{9FEDD578-9A77-421B-BC9E-D4792DF1483F}" type="presParOf" srcId="{8C084DA2-EBA1-409D-8B9F-C46948AA02C1}" destId="{58922330-C7C5-4E4A-8BAF-D08BB9880544}" srcOrd="3" destOrd="0" presId="urn:microsoft.com/office/officeart/2005/8/layout/orgChart1"/>
    <dgm:cxn modelId="{155FDA8D-2E94-43D5-B1C8-F2520D20D587}" type="presParOf" srcId="{58922330-C7C5-4E4A-8BAF-D08BB9880544}" destId="{16C0B070-71AF-417E-AC46-521E0FCB1925}" srcOrd="0" destOrd="0" presId="urn:microsoft.com/office/officeart/2005/8/layout/orgChart1"/>
    <dgm:cxn modelId="{D5367622-D3B9-4796-A7E3-992C302B66DF}" type="presParOf" srcId="{16C0B070-71AF-417E-AC46-521E0FCB1925}" destId="{AC7AEA3F-7937-483F-B196-80090820EEC1}" srcOrd="0" destOrd="0" presId="urn:microsoft.com/office/officeart/2005/8/layout/orgChart1"/>
    <dgm:cxn modelId="{C9DC3634-B507-44F4-8A51-4E7FEB2A084E}" type="presParOf" srcId="{16C0B070-71AF-417E-AC46-521E0FCB1925}" destId="{42C6478B-7301-4B3D-A8E3-D778CCC53F39}" srcOrd="1" destOrd="0" presId="urn:microsoft.com/office/officeart/2005/8/layout/orgChart1"/>
    <dgm:cxn modelId="{0F3DB38D-C4E0-4D51-9C89-E8A40301B728}" type="presParOf" srcId="{58922330-C7C5-4E4A-8BAF-D08BB9880544}" destId="{91926C56-7A1E-4153-B796-4931D6949D3E}" srcOrd="1" destOrd="0" presId="urn:microsoft.com/office/officeart/2005/8/layout/orgChart1"/>
    <dgm:cxn modelId="{383D5322-E8C5-403E-8821-1C722280D9E4}" type="presParOf" srcId="{91926C56-7A1E-4153-B796-4931D6949D3E}" destId="{0331AF28-714F-460F-9647-2B8B7A70EC91}" srcOrd="0" destOrd="0" presId="urn:microsoft.com/office/officeart/2005/8/layout/orgChart1"/>
    <dgm:cxn modelId="{37F46477-97A7-45E5-9519-CA297E692338}" type="presParOf" srcId="{91926C56-7A1E-4153-B796-4931D6949D3E}" destId="{55248E93-30BF-4B13-8A53-FB9E6997D5B9}" srcOrd="1" destOrd="0" presId="urn:microsoft.com/office/officeart/2005/8/layout/orgChart1"/>
    <dgm:cxn modelId="{14A719D0-5472-4D28-8F07-EC417185779F}" type="presParOf" srcId="{55248E93-30BF-4B13-8A53-FB9E6997D5B9}" destId="{1F823E47-768F-4DC3-B869-AC0B15C40F09}" srcOrd="0" destOrd="0" presId="urn:microsoft.com/office/officeart/2005/8/layout/orgChart1"/>
    <dgm:cxn modelId="{6CC07294-E12A-4382-9156-604A3E515F24}" type="presParOf" srcId="{1F823E47-768F-4DC3-B869-AC0B15C40F09}" destId="{2D227A39-8C2E-4139-9C9E-2F9F49000538}" srcOrd="0" destOrd="0" presId="urn:microsoft.com/office/officeart/2005/8/layout/orgChart1"/>
    <dgm:cxn modelId="{F3FD1C31-269B-4B33-A014-BF52B4FC3982}" type="presParOf" srcId="{1F823E47-768F-4DC3-B869-AC0B15C40F09}" destId="{A7A1E0E6-FF89-4BB9-8524-D51E87F43FCF}" srcOrd="1" destOrd="0" presId="urn:microsoft.com/office/officeart/2005/8/layout/orgChart1"/>
    <dgm:cxn modelId="{6A6EDC1D-7067-41B6-A324-69B343394CDB}" type="presParOf" srcId="{55248E93-30BF-4B13-8A53-FB9E6997D5B9}" destId="{EFAFC656-2C9C-465F-95F0-5E78CA5C9054}" srcOrd="1" destOrd="0" presId="urn:microsoft.com/office/officeart/2005/8/layout/orgChart1"/>
    <dgm:cxn modelId="{738BA5BC-6233-4168-A6AD-C50DCABF0D68}" type="presParOf" srcId="{55248E93-30BF-4B13-8A53-FB9E6997D5B9}" destId="{2D755140-5B26-4F59-A007-C357EAEC07E6}" srcOrd="2" destOrd="0" presId="urn:microsoft.com/office/officeart/2005/8/layout/orgChart1"/>
    <dgm:cxn modelId="{A6694202-5E73-4B37-AF53-B10826AACA6B}" type="presParOf" srcId="{91926C56-7A1E-4153-B796-4931D6949D3E}" destId="{537FDEBE-ACF1-4FFF-A333-DCB5A9D72B49}" srcOrd="2" destOrd="0" presId="urn:microsoft.com/office/officeart/2005/8/layout/orgChart1"/>
    <dgm:cxn modelId="{75E2FE28-F276-493D-AAA8-8B850720380A}" type="presParOf" srcId="{91926C56-7A1E-4153-B796-4931D6949D3E}" destId="{BA42B606-F072-4A9C-ABA3-386D6A8223C8}" srcOrd="3" destOrd="0" presId="urn:microsoft.com/office/officeart/2005/8/layout/orgChart1"/>
    <dgm:cxn modelId="{7795CFDC-9B2B-43DB-BB8F-047A76A52480}" type="presParOf" srcId="{BA42B606-F072-4A9C-ABA3-386D6A8223C8}" destId="{228E7776-9E22-434F-AE27-C7AA52F718FC}" srcOrd="0" destOrd="0" presId="urn:microsoft.com/office/officeart/2005/8/layout/orgChart1"/>
    <dgm:cxn modelId="{F07E09A1-43B0-4A7F-BFE7-733FABBAC20D}" type="presParOf" srcId="{228E7776-9E22-434F-AE27-C7AA52F718FC}" destId="{E784FB07-8FA9-407D-96EC-C9A1D5CB2EFD}" srcOrd="0" destOrd="0" presId="urn:microsoft.com/office/officeart/2005/8/layout/orgChart1"/>
    <dgm:cxn modelId="{8DF1BC04-655C-4E92-B196-3E7EC4D9D029}" type="presParOf" srcId="{228E7776-9E22-434F-AE27-C7AA52F718FC}" destId="{0E6D49EF-2BED-4192-90FE-1EEFE05A9D51}" srcOrd="1" destOrd="0" presId="urn:microsoft.com/office/officeart/2005/8/layout/orgChart1"/>
    <dgm:cxn modelId="{0AAC524B-4A8A-4822-970B-DED45DF493E2}" type="presParOf" srcId="{BA42B606-F072-4A9C-ABA3-386D6A8223C8}" destId="{F1B56DE8-8ED4-469A-B6A5-1D098A9CDBE2}" srcOrd="1" destOrd="0" presId="urn:microsoft.com/office/officeart/2005/8/layout/orgChart1"/>
    <dgm:cxn modelId="{EA924FB1-B407-4F10-A1AB-1120AD73CCC6}" type="presParOf" srcId="{BA42B606-F072-4A9C-ABA3-386D6A8223C8}" destId="{6F4EBB12-6DA4-4171-A801-18C3195E2B12}" srcOrd="2" destOrd="0" presId="urn:microsoft.com/office/officeart/2005/8/layout/orgChart1"/>
    <dgm:cxn modelId="{97AA57D3-1D83-4CDA-AE78-0484B7DD0764}" type="presParOf" srcId="{58922330-C7C5-4E4A-8BAF-D08BB9880544}" destId="{C0300525-5C24-4948-BDC0-8C2168891AEA}" srcOrd="2" destOrd="0" presId="urn:microsoft.com/office/officeart/2005/8/layout/orgChart1"/>
    <dgm:cxn modelId="{93FD71BF-E597-4222-88EF-D99A81C7AA76}" type="presParOf" srcId="{0E348572-0CC7-4A3A-BE1C-6B41AEAC9F8B}" destId="{E81291AE-22BF-4661-87AE-26C8A25B6D13}" srcOrd="2" destOrd="0" presId="urn:microsoft.com/office/officeart/2005/8/layout/orgChart1"/>
    <dgm:cxn modelId="{CE229D7D-622E-4626-8AB1-4B1A701E6AC9}" type="presParOf" srcId="{2E3D5B91-F48E-4739-A291-9405EA4E274D}" destId="{9DBE2CFC-66B3-4666-88B8-6C3114C9A755}" srcOrd="2" destOrd="0" presId="urn:microsoft.com/office/officeart/2005/8/layout/orgChart1"/>
    <dgm:cxn modelId="{AAD01F71-0DFA-4410-8981-E1DEC4C06FC5}" type="presParOf" srcId="{2E3D5B91-F48E-4739-A291-9405EA4E274D}" destId="{3E33425D-2F8C-45DA-A15B-502B78455379}" srcOrd="3" destOrd="0" presId="urn:microsoft.com/office/officeart/2005/8/layout/orgChart1"/>
    <dgm:cxn modelId="{5ACB169C-242D-4925-9191-4E05B56F5C36}" type="presParOf" srcId="{3E33425D-2F8C-45DA-A15B-502B78455379}" destId="{51BAC5EC-68EA-4AE5-A81F-AF3E4593CE0D}" srcOrd="0" destOrd="0" presId="urn:microsoft.com/office/officeart/2005/8/layout/orgChart1"/>
    <dgm:cxn modelId="{315F6FDD-5450-49BF-A5D7-48368F638459}" type="presParOf" srcId="{51BAC5EC-68EA-4AE5-A81F-AF3E4593CE0D}" destId="{F72F8095-EE09-43EE-81D7-C057EE6E882F}" srcOrd="0" destOrd="0" presId="urn:microsoft.com/office/officeart/2005/8/layout/orgChart1"/>
    <dgm:cxn modelId="{1E3ED60D-7C2F-4EAB-ABC0-A712455C9D01}" type="presParOf" srcId="{51BAC5EC-68EA-4AE5-A81F-AF3E4593CE0D}" destId="{5D3B1C8F-DFB0-43C9-9C41-4650A3249946}" srcOrd="1" destOrd="0" presId="urn:microsoft.com/office/officeart/2005/8/layout/orgChart1"/>
    <dgm:cxn modelId="{0DE25C4C-7503-48E7-BFCE-6063A2FEB560}" type="presParOf" srcId="{3E33425D-2F8C-45DA-A15B-502B78455379}" destId="{CE01A3FD-B8C8-47AD-8B8E-09C6BC13AB6E}" srcOrd="1" destOrd="0" presId="urn:microsoft.com/office/officeart/2005/8/layout/orgChart1"/>
    <dgm:cxn modelId="{3D8EA80F-3692-4095-AC9F-EA609AF87A26}" type="presParOf" srcId="{CE01A3FD-B8C8-47AD-8B8E-09C6BC13AB6E}" destId="{A213C628-6459-43D5-9E93-E43322BF72D4}" srcOrd="0" destOrd="0" presId="urn:microsoft.com/office/officeart/2005/8/layout/orgChart1"/>
    <dgm:cxn modelId="{4AB96175-CAE2-4F89-8FAD-B7354599234F}" type="presParOf" srcId="{CE01A3FD-B8C8-47AD-8B8E-09C6BC13AB6E}" destId="{B2A75812-5DAE-4A5E-B4C8-0640BCF1FB6D}" srcOrd="1" destOrd="0" presId="urn:microsoft.com/office/officeart/2005/8/layout/orgChart1"/>
    <dgm:cxn modelId="{47720BF9-8C6F-4BE3-A2BF-BC3ECFB5670D}" type="presParOf" srcId="{B2A75812-5DAE-4A5E-B4C8-0640BCF1FB6D}" destId="{D338B785-AF37-48AB-9D55-93BC0BEEDAF2}" srcOrd="0" destOrd="0" presId="urn:microsoft.com/office/officeart/2005/8/layout/orgChart1"/>
    <dgm:cxn modelId="{61E06BB2-4473-4A1B-B7D4-69C4F2F5C568}" type="presParOf" srcId="{D338B785-AF37-48AB-9D55-93BC0BEEDAF2}" destId="{CE604BBC-AE4E-4258-BF97-DE973146D464}" srcOrd="0" destOrd="0" presId="urn:microsoft.com/office/officeart/2005/8/layout/orgChart1"/>
    <dgm:cxn modelId="{FE511E74-443B-4E33-AB5E-CABEEACC134F}" type="presParOf" srcId="{D338B785-AF37-48AB-9D55-93BC0BEEDAF2}" destId="{C0BAE179-937D-4225-AD73-34B526CE2FC5}" srcOrd="1" destOrd="0" presId="urn:microsoft.com/office/officeart/2005/8/layout/orgChart1"/>
    <dgm:cxn modelId="{8B0E6F6A-9FB5-4804-9007-BD7A1F5533D6}" type="presParOf" srcId="{B2A75812-5DAE-4A5E-B4C8-0640BCF1FB6D}" destId="{FAE1B17E-C1C6-4E38-9A28-E2FD1860D567}" srcOrd="1" destOrd="0" presId="urn:microsoft.com/office/officeart/2005/8/layout/orgChart1"/>
    <dgm:cxn modelId="{298601F3-CFFE-4C6D-8DCA-519558BC23C8}" type="presParOf" srcId="{FAE1B17E-C1C6-4E38-9A28-E2FD1860D567}" destId="{D3C8EAC0-518C-459D-8844-F52E5DF2FF40}" srcOrd="0" destOrd="0" presId="urn:microsoft.com/office/officeart/2005/8/layout/orgChart1"/>
    <dgm:cxn modelId="{5A35DAEA-C7F8-4610-94BB-8B3696F57F2A}" type="presParOf" srcId="{FAE1B17E-C1C6-4E38-9A28-E2FD1860D567}" destId="{6657181B-FD4E-4AD5-9654-E3B6CAD9B0A5}" srcOrd="1" destOrd="0" presId="urn:microsoft.com/office/officeart/2005/8/layout/orgChart1"/>
    <dgm:cxn modelId="{3BB68B42-9D03-460A-AC4E-ADBAA2912E1F}" type="presParOf" srcId="{6657181B-FD4E-4AD5-9654-E3B6CAD9B0A5}" destId="{518C0455-21A9-4828-B2EC-EAE5DAF258A4}" srcOrd="0" destOrd="0" presId="urn:microsoft.com/office/officeart/2005/8/layout/orgChart1"/>
    <dgm:cxn modelId="{247ED734-28F3-423E-829A-7785C6973F18}" type="presParOf" srcId="{518C0455-21A9-4828-B2EC-EAE5DAF258A4}" destId="{33995260-3973-474C-9AAC-9160D7660BC8}" srcOrd="0" destOrd="0" presId="urn:microsoft.com/office/officeart/2005/8/layout/orgChart1"/>
    <dgm:cxn modelId="{B661FC02-3655-43F0-8C9B-D635A4D237A1}" type="presParOf" srcId="{518C0455-21A9-4828-B2EC-EAE5DAF258A4}" destId="{89069C04-AA0A-42D5-9F4E-DB9947B138A3}" srcOrd="1" destOrd="0" presId="urn:microsoft.com/office/officeart/2005/8/layout/orgChart1"/>
    <dgm:cxn modelId="{69D84EEF-3F36-4844-90FF-64169ACAC955}" type="presParOf" srcId="{6657181B-FD4E-4AD5-9654-E3B6CAD9B0A5}" destId="{E7000F93-E73F-43A1-B1EF-62FD0CFF023A}" srcOrd="1" destOrd="0" presId="urn:microsoft.com/office/officeart/2005/8/layout/orgChart1"/>
    <dgm:cxn modelId="{EEE1FF69-020C-434D-9EB7-8D76E1D58FC7}" type="presParOf" srcId="{6657181B-FD4E-4AD5-9654-E3B6CAD9B0A5}" destId="{E51AA609-B183-40AB-885C-1DDAD0F0E557}" srcOrd="2" destOrd="0" presId="urn:microsoft.com/office/officeart/2005/8/layout/orgChart1"/>
    <dgm:cxn modelId="{C6BE591F-CE16-423B-B4EC-C761975D27DF}" type="presParOf" srcId="{FAE1B17E-C1C6-4E38-9A28-E2FD1860D567}" destId="{0A2488FD-CF82-4256-8D91-B4605E59F785}" srcOrd="2" destOrd="0" presId="urn:microsoft.com/office/officeart/2005/8/layout/orgChart1"/>
    <dgm:cxn modelId="{47631A24-D6E7-416C-B05A-32D27FBC852A}" type="presParOf" srcId="{FAE1B17E-C1C6-4E38-9A28-E2FD1860D567}" destId="{E83DFD9A-7B7A-49F9-97B7-1F893D9AD5E7}" srcOrd="3" destOrd="0" presId="urn:microsoft.com/office/officeart/2005/8/layout/orgChart1"/>
    <dgm:cxn modelId="{0D4FF764-29AB-41E3-ACA5-75566284A8CD}" type="presParOf" srcId="{E83DFD9A-7B7A-49F9-97B7-1F893D9AD5E7}" destId="{D8EAED22-DDEF-4FD8-BCAB-DA89D2BF5D6B}" srcOrd="0" destOrd="0" presId="urn:microsoft.com/office/officeart/2005/8/layout/orgChart1"/>
    <dgm:cxn modelId="{86C92ED4-C188-4034-8D27-06E7F5B8D83E}" type="presParOf" srcId="{D8EAED22-DDEF-4FD8-BCAB-DA89D2BF5D6B}" destId="{A40FDF4C-DB2F-4A58-917E-1E6D1286D5EE}" srcOrd="0" destOrd="0" presId="urn:microsoft.com/office/officeart/2005/8/layout/orgChart1"/>
    <dgm:cxn modelId="{F6BBAC4F-8490-4F9F-9F8E-E5135C9F6BB2}" type="presParOf" srcId="{D8EAED22-DDEF-4FD8-BCAB-DA89D2BF5D6B}" destId="{8679FFF8-6221-4207-9E54-28E8FF086C27}" srcOrd="1" destOrd="0" presId="urn:microsoft.com/office/officeart/2005/8/layout/orgChart1"/>
    <dgm:cxn modelId="{0BCD178F-1A40-4CC6-B20F-C28739611652}" type="presParOf" srcId="{E83DFD9A-7B7A-49F9-97B7-1F893D9AD5E7}" destId="{A7CA6429-7CA0-4437-B889-BF0035901C27}" srcOrd="1" destOrd="0" presId="urn:microsoft.com/office/officeart/2005/8/layout/orgChart1"/>
    <dgm:cxn modelId="{0237AB3D-D061-440C-AFC0-3C2AFBE08686}" type="presParOf" srcId="{E83DFD9A-7B7A-49F9-97B7-1F893D9AD5E7}" destId="{CC5D09D5-FE86-4410-B80C-303E35860A5F}" srcOrd="2" destOrd="0" presId="urn:microsoft.com/office/officeart/2005/8/layout/orgChart1"/>
    <dgm:cxn modelId="{20F8CC1C-1C28-4BCC-92BD-F1458BFFDF2E}" type="presParOf" srcId="{B2A75812-5DAE-4A5E-B4C8-0640BCF1FB6D}" destId="{BF5E56B2-6E11-460C-BE38-983F47E236AE}" srcOrd="2" destOrd="0" presId="urn:microsoft.com/office/officeart/2005/8/layout/orgChart1"/>
    <dgm:cxn modelId="{01E1F4E6-0873-4C71-9E16-307EF282F574}" type="presParOf" srcId="{CE01A3FD-B8C8-47AD-8B8E-09C6BC13AB6E}" destId="{798BDDEE-285F-4DD9-8742-F183DC7D905F}" srcOrd="2" destOrd="0" presId="urn:microsoft.com/office/officeart/2005/8/layout/orgChart1"/>
    <dgm:cxn modelId="{76F30E01-807A-4F50-A5CA-BD29E9C2D526}" type="presParOf" srcId="{CE01A3FD-B8C8-47AD-8B8E-09C6BC13AB6E}" destId="{AD0DC014-08EC-4F5E-8D3D-E162D3D34108}" srcOrd="3" destOrd="0" presId="urn:microsoft.com/office/officeart/2005/8/layout/orgChart1"/>
    <dgm:cxn modelId="{6BE5B649-A0DB-472A-B40F-D1E952277555}" type="presParOf" srcId="{AD0DC014-08EC-4F5E-8D3D-E162D3D34108}" destId="{B48D9BB9-05E9-4E36-94AA-5C932A8013D1}" srcOrd="0" destOrd="0" presId="urn:microsoft.com/office/officeart/2005/8/layout/orgChart1"/>
    <dgm:cxn modelId="{80769ECD-35E0-41AF-8979-65403F839FD5}" type="presParOf" srcId="{B48D9BB9-05E9-4E36-94AA-5C932A8013D1}" destId="{C604C235-DE76-4C2D-9733-AD0BE6B3DFC6}" srcOrd="0" destOrd="0" presId="urn:microsoft.com/office/officeart/2005/8/layout/orgChart1"/>
    <dgm:cxn modelId="{15DFED41-0DB7-4FBE-9D39-A7A3ED3B0168}" type="presParOf" srcId="{B48D9BB9-05E9-4E36-94AA-5C932A8013D1}" destId="{AF6B1084-6465-4209-B190-9F25FD4F8F5F}" srcOrd="1" destOrd="0" presId="urn:microsoft.com/office/officeart/2005/8/layout/orgChart1"/>
    <dgm:cxn modelId="{1129F5ED-4E5A-4F21-B01A-40112A8132F9}" type="presParOf" srcId="{AD0DC014-08EC-4F5E-8D3D-E162D3D34108}" destId="{02737B19-C317-4565-8A38-C1582A2F1737}" srcOrd="1" destOrd="0" presId="urn:microsoft.com/office/officeart/2005/8/layout/orgChart1"/>
    <dgm:cxn modelId="{F74688B8-8A1C-47FB-8E76-D2B556589D8B}" type="presParOf" srcId="{02737B19-C317-4565-8A38-C1582A2F1737}" destId="{906E07F3-D96E-460B-9B99-1C26E6C270D9}" srcOrd="0" destOrd="0" presId="urn:microsoft.com/office/officeart/2005/8/layout/orgChart1"/>
    <dgm:cxn modelId="{CF12BB25-F8A9-4BE2-8FDF-846D5CC5CE47}" type="presParOf" srcId="{02737B19-C317-4565-8A38-C1582A2F1737}" destId="{31E48F3A-18D2-4E8E-8222-596F211F0164}" srcOrd="1" destOrd="0" presId="urn:microsoft.com/office/officeart/2005/8/layout/orgChart1"/>
    <dgm:cxn modelId="{35671955-95F0-423D-8ABA-7CE56A39613E}" type="presParOf" srcId="{31E48F3A-18D2-4E8E-8222-596F211F0164}" destId="{09C5AC51-0BF3-4A39-9FE0-3028441D617A}" srcOrd="0" destOrd="0" presId="urn:microsoft.com/office/officeart/2005/8/layout/orgChart1"/>
    <dgm:cxn modelId="{CEE24833-4220-4D4D-96F6-3A64EF2C7CB9}" type="presParOf" srcId="{09C5AC51-0BF3-4A39-9FE0-3028441D617A}" destId="{A66948A4-789E-4DAB-8B45-DDE9564BB358}" srcOrd="0" destOrd="0" presId="urn:microsoft.com/office/officeart/2005/8/layout/orgChart1"/>
    <dgm:cxn modelId="{E2787D86-2D84-4743-9B6C-DC689290407D}" type="presParOf" srcId="{09C5AC51-0BF3-4A39-9FE0-3028441D617A}" destId="{8429DD94-859F-434F-AAC5-0523F720490F}" srcOrd="1" destOrd="0" presId="urn:microsoft.com/office/officeart/2005/8/layout/orgChart1"/>
    <dgm:cxn modelId="{88F162D9-1053-4526-8592-CAD02102D0CF}" type="presParOf" srcId="{31E48F3A-18D2-4E8E-8222-596F211F0164}" destId="{4A353857-F450-430C-BBCB-0DF00ABCF4D0}" srcOrd="1" destOrd="0" presId="urn:microsoft.com/office/officeart/2005/8/layout/orgChart1"/>
    <dgm:cxn modelId="{E1D7D2B4-EF6D-404A-9D89-312DC7233C46}" type="presParOf" srcId="{31E48F3A-18D2-4E8E-8222-596F211F0164}" destId="{82632659-E3B7-46F2-BDD7-08B27789462D}" srcOrd="2" destOrd="0" presId="urn:microsoft.com/office/officeart/2005/8/layout/orgChart1"/>
    <dgm:cxn modelId="{71C45F85-A1BC-450F-94CF-A8D23B96305C}" type="presParOf" srcId="{AD0DC014-08EC-4F5E-8D3D-E162D3D34108}" destId="{FFC9C50D-DBEA-41F6-8D5C-6C45200F80B7}" srcOrd="2" destOrd="0" presId="urn:microsoft.com/office/officeart/2005/8/layout/orgChart1"/>
    <dgm:cxn modelId="{26B22111-6645-4DFB-9345-210B71D63E0F}" type="presParOf" srcId="{CE01A3FD-B8C8-47AD-8B8E-09C6BC13AB6E}" destId="{A470100D-DC51-4772-9AA3-E9FB409BF94B}" srcOrd="4" destOrd="0" presId="urn:microsoft.com/office/officeart/2005/8/layout/orgChart1"/>
    <dgm:cxn modelId="{C92003C4-FC3A-46FD-9DF3-A35C13463FDB}" type="presParOf" srcId="{CE01A3FD-B8C8-47AD-8B8E-09C6BC13AB6E}" destId="{1071AA6D-23E5-420E-854E-9F8D20F66CB6}" srcOrd="5" destOrd="0" presId="urn:microsoft.com/office/officeart/2005/8/layout/orgChart1"/>
    <dgm:cxn modelId="{EE285F0E-67EE-4DB6-8536-D113A5650730}" type="presParOf" srcId="{1071AA6D-23E5-420E-854E-9F8D20F66CB6}" destId="{6FA0C699-FE46-4581-8C96-62AAFA1CB5AF}" srcOrd="0" destOrd="0" presId="urn:microsoft.com/office/officeart/2005/8/layout/orgChart1"/>
    <dgm:cxn modelId="{15BB66D9-3753-412E-8F10-D59AF68514C3}" type="presParOf" srcId="{6FA0C699-FE46-4581-8C96-62AAFA1CB5AF}" destId="{A1A323EA-AD4C-4E3A-878A-040B2B10061B}" srcOrd="0" destOrd="0" presId="urn:microsoft.com/office/officeart/2005/8/layout/orgChart1"/>
    <dgm:cxn modelId="{C4CE830D-15BA-4779-A946-E0DAA7E7EEB3}" type="presParOf" srcId="{6FA0C699-FE46-4581-8C96-62AAFA1CB5AF}" destId="{94724152-5452-4517-9EAB-8D3A89C90074}" srcOrd="1" destOrd="0" presId="urn:microsoft.com/office/officeart/2005/8/layout/orgChart1"/>
    <dgm:cxn modelId="{191754BF-5D29-4A41-950E-A8AD2662D482}" type="presParOf" srcId="{1071AA6D-23E5-420E-854E-9F8D20F66CB6}" destId="{BDB2E76B-3BB0-4189-896E-A1607E5BFC31}" srcOrd="1" destOrd="0" presId="urn:microsoft.com/office/officeart/2005/8/layout/orgChart1"/>
    <dgm:cxn modelId="{E6282BA1-61DE-48CD-90F1-1143BC7F9798}" type="presParOf" srcId="{BDB2E76B-3BB0-4189-896E-A1607E5BFC31}" destId="{70BBAD64-6D15-4AFD-8FE0-E27B0F15264A}" srcOrd="0" destOrd="0" presId="urn:microsoft.com/office/officeart/2005/8/layout/orgChart1"/>
    <dgm:cxn modelId="{A9019BF6-4C6D-4B8E-8CE3-EC0F6AA62E2B}" type="presParOf" srcId="{BDB2E76B-3BB0-4189-896E-A1607E5BFC31}" destId="{41E3FBAE-F49C-49E2-8088-EE2E53FED37B}" srcOrd="1" destOrd="0" presId="urn:microsoft.com/office/officeart/2005/8/layout/orgChart1"/>
    <dgm:cxn modelId="{DDAC20B9-6C9D-40C9-A24E-F59B2397BDB0}" type="presParOf" srcId="{41E3FBAE-F49C-49E2-8088-EE2E53FED37B}" destId="{1525CF8D-51A8-4178-964E-30DD55F4CCBA}" srcOrd="0" destOrd="0" presId="urn:microsoft.com/office/officeart/2005/8/layout/orgChart1"/>
    <dgm:cxn modelId="{A27557E8-E9A3-4576-8C87-77BE51C45F3F}" type="presParOf" srcId="{1525CF8D-51A8-4178-964E-30DD55F4CCBA}" destId="{CBF0DC8E-1379-4B27-9D09-5CF085690D34}" srcOrd="0" destOrd="0" presId="urn:microsoft.com/office/officeart/2005/8/layout/orgChart1"/>
    <dgm:cxn modelId="{8C197739-D8ED-4314-9A9E-E56A0F8EE5D1}" type="presParOf" srcId="{1525CF8D-51A8-4178-964E-30DD55F4CCBA}" destId="{C1313D45-F636-4882-8E3C-A7118279FF49}" srcOrd="1" destOrd="0" presId="urn:microsoft.com/office/officeart/2005/8/layout/orgChart1"/>
    <dgm:cxn modelId="{E6E2E3B5-9F95-4052-98CF-8520DEBD490D}" type="presParOf" srcId="{41E3FBAE-F49C-49E2-8088-EE2E53FED37B}" destId="{93FC201C-22CE-4481-9DB9-2C9168A470D3}" srcOrd="1" destOrd="0" presId="urn:microsoft.com/office/officeart/2005/8/layout/orgChart1"/>
    <dgm:cxn modelId="{27315939-7D9C-4ACD-BA14-68B1BE3777B6}" type="presParOf" srcId="{41E3FBAE-F49C-49E2-8088-EE2E53FED37B}" destId="{FA31C3DE-F464-4E34-B403-C52B02AC7B0A}" srcOrd="2" destOrd="0" presId="urn:microsoft.com/office/officeart/2005/8/layout/orgChart1"/>
    <dgm:cxn modelId="{C83CC6D1-944E-4C94-8D62-444090393B69}" type="presParOf" srcId="{BDB2E76B-3BB0-4189-896E-A1607E5BFC31}" destId="{E120DDED-5472-495F-8E67-4F71CECB60AB}" srcOrd="2" destOrd="0" presId="urn:microsoft.com/office/officeart/2005/8/layout/orgChart1"/>
    <dgm:cxn modelId="{B7F501E5-553B-4234-999D-199443BA106D}" type="presParOf" srcId="{BDB2E76B-3BB0-4189-896E-A1607E5BFC31}" destId="{887BD536-8F04-40BC-9F4C-C7F1F0D84FD5}" srcOrd="3" destOrd="0" presId="urn:microsoft.com/office/officeart/2005/8/layout/orgChart1"/>
    <dgm:cxn modelId="{66D25328-2CDC-4449-97DC-D82745E05E0E}" type="presParOf" srcId="{887BD536-8F04-40BC-9F4C-C7F1F0D84FD5}" destId="{9F4FD052-8A32-4AD8-AFDA-3BC466C49875}" srcOrd="0" destOrd="0" presId="urn:microsoft.com/office/officeart/2005/8/layout/orgChart1"/>
    <dgm:cxn modelId="{EF7088AE-3297-4DE3-BD0B-C307EE09DDB7}" type="presParOf" srcId="{9F4FD052-8A32-4AD8-AFDA-3BC466C49875}" destId="{D98090CB-8E2D-4187-A545-0DA3F440D86E}" srcOrd="0" destOrd="0" presId="urn:microsoft.com/office/officeart/2005/8/layout/orgChart1"/>
    <dgm:cxn modelId="{50CF7C9C-3B39-4AFC-A37E-71AD659083F4}" type="presParOf" srcId="{9F4FD052-8A32-4AD8-AFDA-3BC466C49875}" destId="{2F772560-4A4F-49AE-81A7-329F417444EB}" srcOrd="1" destOrd="0" presId="urn:microsoft.com/office/officeart/2005/8/layout/orgChart1"/>
    <dgm:cxn modelId="{83E7E7B3-1AA0-40E6-AEAA-8F7E4F766DA4}" type="presParOf" srcId="{887BD536-8F04-40BC-9F4C-C7F1F0D84FD5}" destId="{1E9DA264-C88A-470C-AF11-06D24CC62495}" srcOrd="1" destOrd="0" presId="urn:microsoft.com/office/officeart/2005/8/layout/orgChart1"/>
    <dgm:cxn modelId="{7A91F04D-D747-4CC3-9F9E-E60D3162EAA9}" type="presParOf" srcId="{887BD536-8F04-40BC-9F4C-C7F1F0D84FD5}" destId="{339DBB7E-80BF-4E88-8FC1-ADBB2BA5DCC3}" srcOrd="2" destOrd="0" presId="urn:microsoft.com/office/officeart/2005/8/layout/orgChart1"/>
    <dgm:cxn modelId="{22B03C22-3ED4-4DD6-8591-6CAD37C1ED89}" type="presParOf" srcId="{1071AA6D-23E5-420E-854E-9F8D20F66CB6}" destId="{0FE10C23-35FB-408B-AB1A-EC85DF0F3F58}" srcOrd="2" destOrd="0" presId="urn:microsoft.com/office/officeart/2005/8/layout/orgChart1"/>
    <dgm:cxn modelId="{03E0CC14-6B3D-4DAE-A51F-4F41F9EAB11E}" type="presParOf" srcId="{3E33425D-2F8C-45DA-A15B-502B78455379}" destId="{CEFF7C18-5C70-4A85-9E76-FD6753486440}" srcOrd="2" destOrd="0" presId="urn:microsoft.com/office/officeart/2005/8/layout/orgChart1"/>
    <dgm:cxn modelId="{0A6F04B4-5113-4ECC-9E04-B09DCC0A2447}" type="presParOf" srcId="{DFA4AB07-105B-41FF-9672-3428DCC9F325}" destId="{F921D09F-58E3-4868-B7F1-390F7AF1862F}"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20DDED-5472-495F-8E67-4F71CECB60AB}">
      <dsp:nvSpPr>
        <dsp:cNvPr id="0" name=""/>
        <dsp:cNvSpPr/>
      </dsp:nvSpPr>
      <dsp:spPr>
        <a:xfrm>
          <a:off x="6662476" y="2570904"/>
          <a:ext cx="192364" cy="1500443"/>
        </a:xfrm>
        <a:custGeom>
          <a:avLst/>
          <a:gdLst/>
          <a:ahLst/>
          <a:cxnLst/>
          <a:rect l="0" t="0" r="0" b="0"/>
          <a:pathLst>
            <a:path>
              <a:moveTo>
                <a:pt x="0" y="0"/>
              </a:moveTo>
              <a:lnTo>
                <a:pt x="0" y="1500443"/>
              </a:lnTo>
              <a:lnTo>
                <a:pt x="192364" y="150044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0BBAD64-6D15-4AFD-8FE0-E27B0F15264A}">
      <dsp:nvSpPr>
        <dsp:cNvPr id="0" name=""/>
        <dsp:cNvSpPr/>
      </dsp:nvSpPr>
      <dsp:spPr>
        <a:xfrm>
          <a:off x="6662476" y="2570904"/>
          <a:ext cx="192364" cy="589918"/>
        </a:xfrm>
        <a:custGeom>
          <a:avLst/>
          <a:gdLst/>
          <a:ahLst/>
          <a:cxnLst/>
          <a:rect l="0" t="0" r="0" b="0"/>
          <a:pathLst>
            <a:path>
              <a:moveTo>
                <a:pt x="0" y="0"/>
              </a:moveTo>
              <a:lnTo>
                <a:pt x="0" y="589918"/>
              </a:lnTo>
              <a:lnTo>
                <a:pt x="192364" y="58991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470100D-DC51-4772-9AA3-E9FB409BF94B}">
      <dsp:nvSpPr>
        <dsp:cNvPr id="0" name=""/>
        <dsp:cNvSpPr/>
      </dsp:nvSpPr>
      <dsp:spPr>
        <a:xfrm>
          <a:off x="5623707" y="1660378"/>
          <a:ext cx="1551741" cy="269310"/>
        </a:xfrm>
        <a:custGeom>
          <a:avLst/>
          <a:gdLst/>
          <a:ahLst/>
          <a:cxnLst/>
          <a:rect l="0" t="0" r="0" b="0"/>
          <a:pathLst>
            <a:path>
              <a:moveTo>
                <a:pt x="0" y="0"/>
              </a:moveTo>
              <a:lnTo>
                <a:pt x="0" y="134655"/>
              </a:lnTo>
              <a:lnTo>
                <a:pt x="1551741" y="134655"/>
              </a:lnTo>
              <a:lnTo>
                <a:pt x="1551741" y="26931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06E07F3-D96E-460B-9B99-1C26E6C270D9}">
      <dsp:nvSpPr>
        <dsp:cNvPr id="0" name=""/>
        <dsp:cNvSpPr/>
      </dsp:nvSpPr>
      <dsp:spPr>
        <a:xfrm>
          <a:off x="5577987" y="2570904"/>
          <a:ext cx="91440" cy="269310"/>
        </a:xfrm>
        <a:custGeom>
          <a:avLst/>
          <a:gdLst/>
          <a:ahLst/>
          <a:cxnLst/>
          <a:rect l="0" t="0" r="0" b="0"/>
          <a:pathLst>
            <a:path>
              <a:moveTo>
                <a:pt x="45720" y="0"/>
              </a:moveTo>
              <a:lnTo>
                <a:pt x="45720" y="26931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98BDDEE-285F-4DD9-8742-F183DC7D905F}">
      <dsp:nvSpPr>
        <dsp:cNvPr id="0" name=""/>
        <dsp:cNvSpPr/>
      </dsp:nvSpPr>
      <dsp:spPr>
        <a:xfrm>
          <a:off x="5577987" y="1660378"/>
          <a:ext cx="91440" cy="269310"/>
        </a:xfrm>
        <a:custGeom>
          <a:avLst/>
          <a:gdLst/>
          <a:ahLst/>
          <a:cxnLst/>
          <a:rect l="0" t="0" r="0" b="0"/>
          <a:pathLst>
            <a:path>
              <a:moveTo>
                <a:pt x="45720" y="0"/>
              </a:moveTo>
              <a:lnTo>
                <a:pt x="45720" y="26931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A2488FD-CF82-4256-8D91-B4605E59F785}">
      <dsp:nvSpPr>
        <dsp:cNvPr id="0" name=""/>
        <dsp:cNvSpPr/>
      </dsp:nvSpPr>
      <dsp:spPr>
        <a:xfrm>
          <a:off x="4392573" y="2570904"/>
          <a:ext cx="192364" cy="1500443"/>
        </a:xfrm>
        <a:custGeom>
          <a:avLst/>
          <a:gdLst/>
          <a:ahLst/>
          <a:cxnLst/>
          <a:rect l="0" t="0" r="0" b="0"/>
          <a:pathLst>
            <a:path>
              <a:moveTo>
                <a:pt x="192364" y="0"/>
              </a:moveTo>
              <a:lnTo>
                <a:pt x="192364" y="1500443"/>
              </a:lnTo>
              <a:lnTo>
                <a:pt x="0" y="150044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3C8EAC0-518C-459D-8844-F52E5DF2FF40}">
      <dsp:nvSpPr>
        <dsp:cNvPr id="0" name=""/>
        <dsp:cNvSpPr/>
      </dsp:nvSpPr>
      <dsp:spPr>
        <a:xfrm>
          <a:off x="4392573" y="2570904"/>
          <a:ext cx="192364" cy="589918"/>
        </a:xfrm>
        <a:custGeom>
          <a:avLst/>
          <a:gdLst/>
          <a:ahLst/>
          <a:cxnLst/>
          <a:rect l="0" t="0" r="0" b="0"/>
          <a:pathLst>
            <a:path>
              <a:moveTo>
                <a:pt x="192364" y="0"/>
              </a:moveTo>
              <a:lnTo>
                <a:pt x="192364" y="589918"/>
              </a:lnTo>
              <a:lnTo>
                <a:pt x="0" y="58991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213C628-6459-43D5-9E93-E43322BF72D4}">
      <dsp:nvSpPr>
        <dsp:cNvPr id="0" name=""/>
        <dsp:cNvSpPr/>
      </dsp:nvSpPr>
      <dsp:spPr>
        <a:xfrm>
          <a:off x="4071966" y="1660378"/>
          <a:ext cx="1551741" cy="269310"/>
        </a:xfrm>
        <a:custGeom>
          <a:avLst/>
          <a:gdLst/>
          <a:ahLst/>
          <a:cxnLst/>
          <a:rect l="0" t="0" r="0" b="0"/>
          <a:pathLst>
            <a:path>
              <a:moveTo>
                <a:pt x="1551741" y="0"/>
              </a:moveTo>
              <a:lnTo>
                <a:pt x="1551741" y="134655"/>
              </a:lnTo>
              <a:lnTo>
                <a:pt x="0" y="134655"/>
              </a:lnTo>
              <a:lnTo>
                <a:pt x="0" y="26931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DBE2CFC-66B3-4666-88B8-6C3114C9A755}">
      <dsp:nvSpPr>
        <dsp:cNvPr id="0" name=""/>
        <dsp:cNvSpPr/>
      </dsp:nvSpPr>
      <dsp:spPr>
        <a:xfrm>
          <a:off x="3684030" y="749853"/>
          <a:ext cx="1939676" cy="269310"/>
        </a:xfrm>
        <a:custGeom>
          <a:avLst/>
          <a:gdLst/>
          <a:ahLst/>
          <a:cxnLst/>
          <a:rect l="0" t="0" r="0" b="0"/>
          <a:pathLst>
            <a:path>
              <a:moveTo>
                <a:pt x="0" y="0"/>
              </a:moveTo>
              <a:lnTo>
                <a:pt x="0" y="134655"/>
              </a:lnTo>
              <a:lnTo>
                <a:pt x="1939676" y="134655"/>
              </a:lnTo>
              <a:lnTo>
                <a:pt x="1939676" y="26931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37FDEBE-ACF1-4FFF-A333-DCB5A9D72B49}">
      <dsp:nvSpPr>
        <dsp:cNvPr id="0" name=""/>
        <dsp:cNvSpPr/>
      </dsp:nvSpPr>
      <dsp:spPr>
        <a:xfrm>
          <a:off x="2840832" y="2570904"/>
          <a:ext cx="192364" cy="1500443"/>
        </a:xfrm>
        <a:custGeom>
          <a:avLst/>
          <a:gdLst/>
          <a:ahLst/>
          <a:cxnLst/>
          <a:rect l="0" t="0" r="0" b="0"/>
          <a:pathLst>
            <a:path>
              <a:moveTo>
                <a:pt x="192364" y="0"/>
              </a:moveTo>
              <a:lnTo>
                <a:pt x="192364" y="1500443"/>
              </a:lnTo>
              <a:lnTo>
                <a:pt x="0" y="150044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331AF28-714F-460F-9647-2B8B7A70EC91}">
      <dsp:nvSpPr>
        <dsp:cNvPr id="0" name=""/>
        <dsp:cNvSpPr/>
      </dsp:nvSpPr>
      <dsp:spPr>
        <a:xfrm>
          <a:off x="2840832" y="2570904"/>
          <a:ext cx="192364" cy="589918"/>
        </a:xfrm>
        <a:custGeom>
          <a:avLst/>
          <a:gdLst/>
          <a:ahLst/>
          <a:cxnLst/>
          <a:rect l="0" t="0" r="0" b="0"/>
          <a:pathLst>
            <a:path>
              <a:moveTo>
                <a:pt x="192364" y="0"/>
              </a:moveTo>
              <a:lnTo>
                <a:pt x="192364" y="589918"/>
              </a:lnTo>
              <a:lnTo>
                <a:pt x="0" y="58991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AD9FBFB-F985-4FCA-9F3E-72485FE34106}">
      <dsp:nvSpPr>
        <dsp:cNvPr id="0" name=""/>
        <dsp:cNvSpPr/>
      </dsp:nvSpPr>
      <dsp:spPr>
        <a:xfrm>
          <a:off x="1744354" y="1660378"/>
          <a:ext cx="775870" cy="269310"/>
        </a:xfrm>
        <a:custGeom>
          <a:avLst/>
          <a:gdLst/>
          <a:ahLst/>
          <a:cxnLst/>
          <a:rect l="0" t="0" r="0" b="0"/>
          <a:pathLst>
            <a:path>
              <a:moveTo>
                <a:pt x="0" y="0"/>
              </a:moveTo>
              <a:lnTo>
                <a:pt x="0" y="134655"/>
              </a:lnTo>
              <a:lnTo>
                <a:pt x="775870" y="134655"/>
              </a:lnTo>
              <a:lnTo>
                <a:pt x="775870" y="26931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05EB238-B5CA-48AC-8AB9-3BC8B05C8C48}">
      <dsp:nvSpPr>
        <dsp:cNvPr id="0" name=""/>
        <dsp:cNvSpPr/>
      </dsp:nvSpPr>
      <dsp:spPr>
        <a:xfrm>
          <a:off x="1289091" y="2570904"/>
          <a:ext cx="192364" cy="589918"/>
        </a:xfrm>
        <a:custGeom>
          <a:avLst/>
          <a:gdLst/>
          <a:ahLst/>
          <a:cxnLst/>
          <a:rect l="0" t="0" r="0" b="0"/>
          <a:pathLst>
            <a:path>
              <a:moveTo>
                <a:pt x="192364" y="0"/>
              </a:moveTo>
              <a:lnTo>
                <a:pt x="192364" y="589918"/>
              </a:lnTo>
              <a:lnTo>
                <a:pt x="0" y="58991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7A8016D-3789-4DB7-BFAE-3DA698A1D83F}">
      <dsp:nvSpPr>
        <dsp:cNvPr id="0" name=""/>
        <dsp:cNvSpPr/>
      </dsp:nvSpPr>
      <dsp:spPr>
        <a:xfrm>
          <a:off x="968483" y="1660378"/>
          <a:ext cx="775870" cy="269310"/>
        </a:xfrm>
        <a:custGeom>
          <a:avLst/>
          <a:gdLst/>
          <a:ahLst/>
          <a:cxnLst/>
          <a:rect l="0" t="0" r="0" b="0"/>
          <a:pathLst>
            <a:path>
              <a:moveTo>
                <a:pt x="775870" y="0"/>
              </a:moveTo>
              <a:lnTo>
                <a:pt x="775870" y="134655"/>
              </a:lnTo>
              <a:lnTo>
                <a:pt x="0" y="134655"/>
              </a:lnTo>
              <a:lnTo>
                <a:pt x="0" y="26931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38517C2-1930-4129-9566-C42596491D70}">
      <dsp:nvSpPr>
        <dsp:cNvPr id="0" name=""/>
        <dsp:cNvSpPr/>
      </dsp:nvSpPr>
      <dsp:spPr>
        <a:xfrm>
          <a:off x="1744354" y="749853"/>
          <a:ext cx="1939676" cy="269310"/>
        </a:xfrm>
        <a:custGeom>
          <a:avLst/>
          <a:gdLst/>
          <a:ahLst/>
          <a:cxnLst/>
          <a:rect l="0" t="0" r="0" b="0"/>
          <a:pathLst>
            <a:path>
              <a:moveTo>
                <a:pt x="1939676" y="0"/>
              </a:moveTo>
              <a:lnTo>
                <a:pt x="1939676" y="134655"/>
              </a:lnTo>
              <a:lnTo>
                <a:pt x="0" y="134655"/>
              </a:lnTo>
              <a:lnTo>
                <a:pt x="0" y="26931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73A2B78-24DA-42DE-9E0E-838198F5A82A}">
      <dsp:nvSpPr>
        <dsp:cNvPr id="0" name=""/>
        <dsp:cNvSpPr/>
      </dsp:nvSpPr>
      <dsp:spPr>
        <a:xfrm>
          <a:off x="3042815" y="108637"/>
          <a:ext cx="1282430" cy="641215"/>
        </a:xfrm>
        <a:prstGeom prst="rect">
          <a:avLst/>
        </a:prstGeom>
        <a:solidFill>
          <a:schemeClr val="lt1"/>
        </a:solid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kern="1200" dirty="0"/>
            <a:t>Presenting Data</a:t>
          </a:r>
        </a:p>
      </dsp:txBody>
      <dsp:txXfrm>
        <a:off x="3042815" y="108637"/>
        <a:ext cx="1282430" cy="641215"/>
      </dsp:txXfrm>
    </dsp:sp>
    <dsp:sp modelId="{464FA6BC-D2B1-4C4B-86E8-4FA4DB17D605}">
      <dsp:nvSpPr>
        <dsp:cNvPr id="0" name=""/>
        <dsp:cNvSpPr/>
      </dsp:nvSpPr>
      <dsp:spPr>
        <a:xfrm>
          <a:off x="1103138" y="1019163"/>
          <a:ext cx="1282430" cy="641215"/>
        </a:xfrm>
        <a:prstGeom prst="rect">
          <a:avLst/>
        </a:prstGeom>
        <a:solidFill>
          <a:schemeClr val="lt1"/>
        </a:solidFill>
        <a:ln w="25400" cap="flat" cmpd="sng" algn="ctr">
          <a:solidFill>
            <a:schemeClr val="accent2"/>
          </a:solidFill>
          <a:prstDash val="solid"/>
        </a:ln>
        <a:effectLst/>
      </dsp:spPr>
      <dsp:style>
        <a:lnRef idx="2">
          <a:schemeClr val="accent2"/>
        </a:lnRef>
        <a:fillRef idx="1">
          <a:schemeClr val="lt1"/>
        </a:fillRef>
        <a:effectRef idx="0">
          <a:schemeClr val="accent2"/>
        </a:effectRef>
        <a:fontRef idx="minor">
          <a:schemeClr val="dk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kern="1200" dirty="0"/>
            <a:t>Categorical Data</a:t>
          </a:r>
        </a:p>
      </dsp:txBody>
      <dsp:txXfrm>
        <a:off x="1103138" y="1019163"/>
        <a:ext cx="1282430" cy="641215"/>
      </dsp:txXfrm>
    </dsp:sp>
    <dsp:sp modelId="{39D65300-9385-4DEC-8B67-1172E9B33D48}">
      <dsp:nvSpPr>
        <dsp:cNvPr id="0" name=""/>
        <dsp:cNvSpPr/>
      </dsp:nvSpPr>
      <dsp:spPr>
        <a:xfrm>
          <a:off x="327268" y="1929689"/>
          <a:ext cx="1282430" cy="641215"/>
        </a:xfrm>
        <a:prstGeom prst="rect">
          <a:avLst/>
        </a:prstGeom>
        <a:solidFill>
          <a:schemeClr val="lt1"/>
        </a:solidFill>
        <a:ln w="25400" cap="flat" cmpd="sng" algn="ctr">
          <a:solidFill>
            <a:schemeClr val="accent3"/>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kern="1200" dirty="0"/>
            <a:t>Tabulating data</a:t>
          </a:r>
        </a:p>
      </dsp:txBody>
      <dsp:txXfrm>
        <a:off x="327268" y="1929689"/>
        <a:ext cx="1282430" cy="641215"/>
      </dsp:txXfrm>
    </dsp:sp>
    <dsp:sp modelId="{CF8C80F8-9C67-42A5-962A-77978387E7BD}">
      <dsp:nvSpPr>
        <dsp:cNvPr id="0" name=""/>
        <dsp:cNvSpPr/>
      </dsp:nvSpPr>
      <dsp:spPr>
        <a:xfrm>
          <a:off x="6660" y="2840215"/>
          <a:ext cx="1282430" cy="641215"/>
        </a:xfrm>
        <a:prstGeom prst="rect">
          <a:avLst/>
        </a:prstGeom>
        <a:solidFill>
          <a:schemeClr val="lt1"/>
        </a:solidFill>
        <a:ln w="25400" cap="flat" cmpd="sng" algn="ctr">
          <a:solidFill>
            <a:schemeClr val="accent6"/>
          </a:solidFill>
          <a:prstDash val="solid"/>
        </a:ln>
        <a:effectLst/>
      </dsp:spPr>
      <dsp:style>
        <a:lnRef idx="2">
          <a:schemeClr val="accent6"/>
        </a:lnRef>
        <a:fillRef idx="1">
          <a:schemeClr val="lt1"/>
        </a:fillRef>
        <a:effectRef idx="0">
          <a:schemeClr val="accent6"/>
        </a:effectRef>
        <a:fontRef idx="minor">
          <a:schemeClr val="dk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kern="1200" dirty="0"/>
            <a:t>Tables</a:t>
          </a:r>
        </a:p>
      </dsp:txBody>
      <dsp:txXfrm>
        <a:off x="6660" y="2840215"/>
        <a:ext cx="1282430" cy="641215"/>
      </dsp:txXfrm>
    </dsp:sp>
    <dsp:sp modelId="{AC7AEA3F-7937-483F-B196-80090820EEC1}">
      <dsp:nvSpPr>
        <dsp:cNvPr id="0" name=""/>
        <dsp:cNvSpPr/>
      </dsp:nvSpPr>
      <dsp:spPr>
        <a:xfrm>
          <a:off x="1879009" y="1929689"/>
          <a:ext cx="1282430" cy="641215"/>
        </a:xfrm>
        <a:prstGeom prst="rect">
          <a:avLst/>
        </a:prstGeom>
        <a:solidFill>
          <a:schemeClr val="lt1"/>
        </a:solidFill>
        <a:ln w="25400" cap="flat" cmpd="sng" algn="ctr">
          <a:solidFill>
            <a:schemeClr val="accent3"/>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kern="1200" dirty="0"/>
            <a:t>Graphing data</a:t>
          </a:r>
        </a:p>
      </dsp:txBody>
      <dsp:txXfrm>
        <a:off x="1879009" y="1929689"/>
        <a:ext cx="1282430" cy="641215"/>
      </dsp:txXfrm>
    </dsp:sp>
    <dsp:sp modelId="{2D227A39-8C2E-4139-9C9E-2F9F49000538}">
      <dsp:nvSpPr>
        <dsp:cNvPr id="0" name=""/>
        <dsp:cNvSpPr/>
      </dsp:nvSpPr>
      <dsp:spPr>
        <a:xfrm>
          <a:off x="1558401" y="2840215"/>
          <a:ext cx="1282430" cy="641215"/>
        </a:xfrm>
        <a:prstGeom prst="rect">
          <a:avLst/>
        </a:prstGeom>
        <a:solidFill>
          <a:schemeClr val="lt1"/>
        </a:solidFill>
        <a:ln w="25400" cap="flat" cmpd="sng" algn="ctr">
          <a:solidFill>
            <a:schemeClr val="accent6"/>
          </a:solidFill>
          <a:prstDash val="solid"/>
        </a:ln>
        <a:effectLst/>
      </dsp:spPr>
      <dsp:style>
        <a:lnRef idx="2">
          <a:schemeClr val="accent6"/>
        </a:lnRef>
        <a:fillRef idx="1">
          <a:schemeClr val="lt1"/>
        </a:fillRef>
        <a:effectRef idx="0">
          <a:schemeClr val="accent6"/>
        </a:effectRef>
        <a:fontRef idx="minor">
          <a:schemeClr val="dk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kern="1200" dirty="0"/>
            <a:t>Bar charts</a:t>
          </a:r>
        </a:p>
      </dsp:txBody>
      <dsp:txXfrm>
        <a:off x="1558401" y="2840215"/>
        <a:ext cx="1282430" cy="641215"/>
      </dsp:txXfrm>
    </dsp:sp>
    <dsp:sp modelId="{E784FB07-8FA9-407D-96EC-C9A1D5CB2EFD}">
      <dsp:nvSpPr>
        <dsp:cNvPr id="0" name=""/>
        <dsp:cNvSpPr/>
      </dsp:nvSpPr>
      <dsp:spPr>
        <a:xfrm>
          <a:off x="1558401" y="3750740"/>
          <a:ext cx="1282430" cy="641215"/>
        </a:xfrm>
        <a:prstGeom prst="rect">
          <a:avLst/>
        </a:prstGeom>
        <a:solidFill>
          <a:schemeClr val="lt1"/>
        </a:solidFill>
        <a:ln w="25400" cap="flat" cmpd="sng" algn="ctr">
          <a:solidFill>
            <a:schemeClr val="accent6"/>
          </a:solidFill>
          <a:prstDash val="solid"/>
        </a:ln>
        <a:effectLst/>
      </dsp:spPr>
      <dsp:style>
        <a:lnRef idx="2">
          <a:schemeClr val="accent6"/>
        </a:lnRef>
        <a:fillRef idx="1">
          <a:schemeClr val="lt1"/>
        </a:fillRef>
        <a:effectRef idx="0">
          <a:schemeClr val="accent6"/>
        </a:effectRef>
        <a:fontRef idx="minor">
          <a:schemeClr val="dk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kern="1200" dirty="0"/>
            <a:t>Pie charts</a:t>
          </a:r>
        </a:p>
      </dsp:txBody>
      <dsp:txXfrm>
        <a:off x="1558401" y="3750740"/>
        <a:ext cx="1282430" cy="641215"/>
      </dsp:txXfrm>
    </dsp:sp>
    <dsp:sp modelId="{F72F8095-EE09-43EE-81D7-C057EE6E882F}">
      <dsp:nvSpPr>
        <dsp:cNvPr id="0" name=""/>
        <dsp:cNvSpPr/>
      </dsp:nvSpPr>
      <dsp:spPr>
        <a:xfrm>
          <a:off x="4982491" y="1019163"/>
          <a:ext cx="1282430" cy="641215"/>
        </a:xfrm>
        <a:prstGeom prst="rect">
          <a:avLst/>
        </a:prstGeom>
        <a:solidFill>
          <a:schemeClr val="lt1"/>
        </a:solidFill>
        <a:ln w="25400" cap="flat" cmpd="sng" algn="ctr">
          <a:solidFill>
            <a:schemeClr val="accent2"/>
          </a:solidFill>
          <a:prstDash val="solid"/>
        </a:ln>
        <a:effectLst/>
      </dsp:spPr>
      <dsp:style>
        <a:lnRef idx="2">
          <a:schemeClr val="accent2"/>
        </a:lnRef>
        <a:fillRef idx="1">
          <a:schemeClr val="lt1"/>
        </a:fillRef>
        <a:effectRef idx="0">
          <a:schemeClr val="accent2"/>
        </a:effectRef>
        <a:fontRef idx="minor">
          <a:schemeClr val="dk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kern="1200" dirty="0"/>
            <a:t>Numerical Data</a:t>
          </a:r>
        </a:p>
      </dsp:txBody>
      <dsp:txXfrm>
        <a:off x="4982491" y="1019163"/>
        <a:ext cx="1282430" cy="641215"/>
      </dsp:txXfrm>
    </dsp:sp>
    <dsp:sp modelId="{CE604BBC-AE4E-4258-BF97-DE973146D464}">
      <dsp:nvSpPr>
        <dsp:cNvPr id="0" name=""/>
        <dsp:cNvSpPr/>
      </dsp:nvSpPr>
      <dsp:spPr>
        <a:xfrm>
          <a:off x="3430750" y="1929689"/>
          <a:ext cx="1282430" cy="641215"/>
        </a:xfrm>
        <a:prstGeom prst="rect">
          <a:avLst/>
        </a:prstGeom>
        <a:solidFill>
          <a:schemeClr val="lt1"/>
        </a:solidFill>
        <a:ln w="25400" cap="flat" cmpd="sng" algn="ctr">
          <a:solidFill>
            <a:schemeClr val="accent3"/>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kern="1200" dirty="0"/>
            <a:t>Frequency distributions</a:t>
          </a:r>
        </a:p>
      </dsp:txBody>
      <dsp:txXfrm>
        <a:off x="3430750" y="1929689"/>
        <a:ext cx="1282430" cy="641215"/>
      </dsp:txXfrm>
    </dsp:sp>
    <dsp:sp modelId="{33995260-3973-474C-9AAC-9160D7660BC8}">
      <dsp:nvSpPr>
        <dsp:cNvPr id="0" name=""/>
        <dsp:cNvSpPr/>
      </dsp:nvSpPr>
      <dsp:spPr>
        <a:xfrm>
          <a:off x="3110142" y="2840215"/>
          <a:ext cx="1282430" cy="641215"/>
        </a:xfrm>
        <a:prstGeom prst="rect">
          <a:avLst/>
        </a:prstGeom>
        <a:solidFill>
          <a:schemeClr val="lt1"/>
        </a:solidFill>
        <a:ln w="25400" cap="flat" cmpd="sng" algn="ctr">
          <a:solidFill>
            <a:schemeClr val="accent6"/>
          </a:solidFill>
          <a:prstDash val="solid"/>
        </a:ln>
        <a:effectLst/>
      </dsp:spPr>
      <dsp:style>
        <a:lnRef idx="2">
          <a:schemeClr val="accent6"/>
        </a:lnRef>
        <a:fillRef idx="1">
          <a:schemeClr val="lt1"/>
        </a:fillRef>
        <a:effectRef idx="0">
          <a:schemeClr val="accent6"/>
        </a:effectRef>
        <a:fontRef idx="minor">
          <a:schemeClr val="dk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kern="1200" dirty="0"/>
            <a:t>Histograms</a:t>
          </a:r>
        </a:p>
      </dsp:txBody>
      <dsp:txXfrm>
        <a:off x="3110142" y="2840215"/>
        <a:ext cx="1282430" cy="641215"/>
      </dsp:txXfrm>
    </dsp:sp>
    <dsp:sp modelId="{A40FDF4C-DB2F-4A58-917E-1E6D1286D5EE}">
      <dsp:nvSpPr>
        <dsp:cNvPr id="0" name=""/>
        <dsp:cNvSpPr/>
      </dsp:nvSpPr>
      <dsp:spPr>
        <a:xfrm>
          <a:off x="3110142" y="3750740"/>
          <a:ext cx="1282430" cy="641215"/>
        </a:xfrm>
        <a:prstGeom prst="rect">
          <a:avLst/>
        </a:prstGeom>
        <a:solidFill>
          <a:schemeClr val="lt1"/>
        </a:solidFill>
        <a:ln w="25400" cap="flat" cmpd="sng" algn="ctr">
          <a:solidFill>
            <a:schemeClr val="accent6"/>
          </a:solidFill>
          <a:prstDash val="solid"/>
        </a:ln>
        <a:effectLst/>
      </dsp:spPr>
      <dsp:style>
        <a:lnRef idx="2">
          <a:schemeClr val="accent6"/>
        </a:lnRef>
        <a:fillRef idx="1">
          <a:schemeClr val="lt1"/>
        </a:fillRef>
        <a:effectRef idx="0">
          <a:schemeClr val="accent6"/>
        </a:effectRef>
        <a:fontRef idx="minor">
          <a:schemeClr val="dk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kern="1200" dirty="0"/>
            <a:t>Polygons</a:t>
          </a:r>
        </a:p>
      </dsp:txBody>
      <dsp:txXfrm>
        <a:off x="3110142" y="3750740"/>
        <a:ext cx="1282430" cy="641215"/>
      </dsp:txXfrm>
    </dsp:sp>
    <dsp:sp modelId="{C604C235-DE76-4C2D-9733-AD0BE6B3DFC6}">
      <dsp:nvSpPr>
        <dsp:cNvPr id="0" name=""/>
        <dsp:cNvSpPr/>
      </dsp:nvSpPr>
      <dsp:spPr>
        <a:xfrm>
          <a:off x="4982491" y="1929689"/>
          <a:ext cx="1282430" cy="641215"/>
        </a:xfrm>
        <a:prstGeom prst="rect">
          <a:avLst/>
        </a:prstGeom>
        <a:solidFill>
          <a:schemeClr val="lt1"/>
        </a:solidFill>
        <a:ln w="25400" cap="flat" cmpd="sng" algn="ctr">
          <a:solidFill>
            <a:schemeClr val="accent3"/>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kern="1200" dirty="0"/>
            <a:t>Cumulative distributions</a:t>
          </a:r>
        </a:p>
      </dsp:txBody>
      <dsp:txXfrm>
        <a:off x="4982491" y="1929689"/>
        <a:ext cx="1282430" cy="641215"/>
      </dsp:txXfrm>
    </dsp:sp>
    <dsp:sp modelId="{A66948A4-789E-4DAB-8B45-DDE9564BB358}">
      <dsp:nvSpPr>
        <dsp:cNvPr id="0" name=""/>
        <dsp:cNvSpPr/>
      </dsp:nvSpPr>
      <dsp:spPr>
        <a:xfrm>
          <a:off x="4982491" y="2840215"/>
          <a:ext cx="1282430" cy="641215"/>
        </a:xfrm>
        <a:prstGeom prst="rect">
          <a:avLst/>
        </a:prstGeom>
        <a:solidFill>
          <a:schemeClr val="lt1"/>
        </a:solidFill>
        <a:ln w="25400" cap="flat" cmpd="sng" algn="ctr">
          <a:solidFill>
            <a:schemeClr val="accent6"/>
          </a:solidFill>
          <a:prstDash val="solid"/>
        </a:ln>
        <a:effectLst/>
      </dsp:spPr>
      <dsp:style>
        <a:lnRef idx="2">
          <a:schemeClr val="accent6"/>
        </a:lnRef>
        <a:fillRef idx="1">
          <a:schemeClr val="lt1"/>
        </a:fillRef>
        <a:effectRef idx="0">
          <a:schemeClr val="accent6"/>
        </a:effectRef>
        <a:fontRef idx="minor">
          <a:schemeClr val="dk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kern="1200" dirty="0"/>
            <a:t>Cumulative frequency graphs (or Ogive)</a:t>
          </a:r>
        </a:p>
      </dsp:txBody>
      <dsp:txXfrm>
        <a:off x="4982491" y="2840215"/>
        <a:ext cx="1282430" cy="641215"/>
      </dsp:txXfrm>
    </dsp:sp>
    <dsp:sp modelId="{A1A323EA-AD4C-4E3A-878A-040B2B10061B}">
      <dsp:nvSpPr>
        <dsp:cNvPr id="0" name=""/>
        <dsp:cNvSpPr/>
      </dsp:nvSpPr>
      <dsp:spPr>
        <a:xfrm>
          <a:off x="6534232" y="1929689"/>
          <a:ext cx="1282430" cy="641215"/>
        </a:xfrm>
        <a:prstGeom prst="rect">
          <a:avLst/>
        </a:prstGeom>
        <a:solidFill>
          <a:schemeClr val="lt1"/>
        </a:solidFill>
        <a:ln w="25400" cap="flat" cmpd="sng" algn="ctr">
          <a:solidFill>
            <a:schemeClr val="accent3"/>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kern="1200" dirty="0"/>
            <a:t>Bivariate data</a:t>
          </a:r>
        </a:p>
      </dsp:txBody>
      <dsp:txXfrm>
        <a:off x="6534232" y="1929689"/>
        <a:ext cx="1282430" cy="641215"/>
      </dsp:txXfrm>
    </dsp:sp>
    <dsp:sp modelId="{CBF0DC8E-1379-4B27-9D09-5CF085690D34}">
      <dsp:nvSpPr>
        <dsp:cNvPr id="0" name=""/>
        <dsp:cNvSpPr/>
      </dsp:nvSpPr>
      <dsp:spPr>
        <a:xfrm>
          <a:off x="6854840" y="2840215"/>
          <a:ext cx="1282430" cy="641215"/>
        </a:xfrm>
        <a:prstGeom prst="rect">
          <a:avLst/>
        </a:prstGeom>
        <a:solidFill>
          <a:schemeClr val="lt1"/>
        </a:solidFill>
        <a:ln w="25400" cap="flat" cmpd="sng" algn="ctr">
          <a:solidFill>
            <a:schemeClr val="accent6"/>
          </a:solidFill>
          <a:prstDash val="solid"/>
        </a:ln>
        <a:effectLst/>
      </dsp:spPr>
      <dsp:style>
        <a:lnRef idx="2">
          <a:schemeClr val="accent6"/>
        </a:lnRef>
        <a:fillRef idx="1">
          <a:schemeClr val="lt1"/>
        </a:fillRef>
        <a:effectRef idx="0">
          <a:schemeClr val="accent6"/>
        </a:effectRef>
        <a:fontRef idx="minor">
          <a:schemeClr val="dk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kern="1200" dirty="0"/>
            <a:t>Scatter plots</a:t>
          </a:r>
        </a:p>
      </dsp:txBody>
      <dsp:txXfrm>
        <a:off x="6854840" y="2840215"/>
        <a:ext cx="1282430" cy="641215"/>
      </dsp:txXfrm>
    </dsp:sp>
    <dsp:sp modelId="{D98090CB-8E2D-4187-A545-0DA3F440D86E}">
      <dsp:nvSpPr>
        <dsp:cNvPr id="0" name=""/>
        <dsp:cNvSpPr/>
      </dsp:nvSpPr>
      <dsp:spPr>
        <a:xfrm>
          <a:off x="6854840" y="3750740"/>
          <a:ext cx="1282430" cy="641215"/>
        </a:xfrm>
        <a:prstGeom prst="rect">
          <a:avLst/>
        </a:prstGeom>
        <a:solidFill>
          <a:schemeClr val="lt1"/>
        </a:solidFill>
        <a:ln w="25400" cap="flat" cmpd="sng" algn="ctr">
          <a:solidFill>
            <a:schemeClr val="accent6"/>
          </a:solidFill>
          <a:prstDash val="solid"/>
        </a:ln>
        <a:effectLst/>
      </dsp:spPr>
      <dsp:style>
        <a:lnRef idx="2">
          <a:schemeClr val="accent6"/>
        </a:lnRef>
        <a:fillRef idx="1">
          <a:schemeClr val="lt1"/>
        </a:fillRef>
        <a:effectRef idx="0">
          <a:schemeClr val="accent6"/>
        </a:effectRef>
        <a:fontRef idx="minor">
          <a:schemeClr val="dk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kern="1200" dirty="0"/>
            <a:t>Time series plots</a:t>
          </a:r>
        </a:p>
      </dsp:txBody>
      <dsp:txXfrm>
        <a:off x="6854840" y="3750740"/>
        <a:ext cx="1282430" cy="641215"/>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29282" cy="35076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5265014" y="0"/>
            <a:ext cx="4029282" cy="350760"/>
          </a:xfrm>
          <a:prstGeom prst="rect">
            <a:avLst/>
          </a:prstGeom>
        </p:spPr>
        <p:txBody>
          <a:bodyPr vert="horz" lIns="91440" tIns="45720" rIns="91440" bIns="45720" rtlCol="0"/>
          <a:lstStyle>
            <a:lvl1pPr algn="r">
              <a:defRPr sz="1200"/>
            </a:lvl1pPr>
          </a:lstStyle>
          <a:p>
            <a:fld id="{F7C9DD35-F5A1-4ABA-A9D6-B4DDDB108E3C}" type="datetimeFigureOut">
              <a:rPr lang="en-GB" smtClean="0"/>
              <a:t>01/10/2020</a:t>
            </a:fld>
            <a:endParaRPr lang="en-GB"/>
          </a:p>
        </p:txBody>
      </p:sp>
      <p:sp>
        <p:nvSpPr>
          <p:cNvPr id="4" name="Footer Placeholder 3"/>
          <p:cNvSpPr>
            <a:spLocks noGrp="1"/>
          </p:cNvSpPr>
          <p:nvPr>
            <p:ph type="ftr" sz="quarter" idx="2"/>
          </p:nvPr>
        </p:nvSpPr>
        <p:spPr>
          <a:xfrm>
            <a:off x="1" y="6658443"/>
            <a:ext cx="4029282" cy="35076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5265014" y="6658443"/>
            <a:ext cx="4029282" cy="350760"/>
          </a:xfrm>
          <a:prstGeom prst="rect">
            <a:avLst/>
          </a:prstGeom>
        </p:spPr>
        <p:txBody>
          <a:bodyPr vert="horz" lIns="91440" tIns="45720" rIns="91440" bIns="45720" rtlCol="0" anchor="b"/>
          <a:lstStyle>
            <a:lvl1pPr algn="r">
              <a:defRPr sz="1200"/>
            </a:lvl1pPr>
          </a:lstStyle>
          <a:p>
            <a:fld id="{849E51E9-37E7-4F82-A1EE-C49F9F80D9A4}" type="slidenum">
              <a:rPr lang="en-GB" smtClean="0"/>
              <a:t>‹#›</a:t>
            </a:fld>
            <a:endParaRPr lang="en-GB"/>
          </a:p>
        </p:txBody>
      </p:sp>
    </p:spTree>
    <p:extLst>
      <p:ext uri="{BB962C8B-B14F-4D97-AF65-F5344CB8AC3E}">
        <p14:creationId xmlns:p14="http://schemas.microsoft.com/office/powerpoint/2010/main" val="62350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29164" cy="35052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idx="1"/>
          </p:nvPr>
        </p:nvSpPr>
        <p:spPr>
          <a:xfrm>
            <a:off x="5265065" y="0"/>
            <a:ext cx="4029164" cy="35052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BC2DC0F-70C0-4871-89A1-84F931A9B5DB}" type="datetimeFigureOut">
              <a:rPr lang="en-US"/>
              <a:pPr>
                <a:defRPr/>
              </a:pPr>
              <a:t>10/1/2020</a:t>
            </a:fld>
            <a:endParaRPr lang="en-GB"/>
          </a:p>
        </p:txBody>
      </p:sp>
      <p:sp>
        <p:nvSpPr>
          <p:cNvPr id="4" name="Slide Image Placeholder 3"/>
          <p:cNvSpPr>
            <a:spLocks noGrp="1" noRot="1" noChangeAspect="1"/>
          </p:cNvSpPr>
          <p:nvPr>
            <p:ph type="sldImg" idx="2"/>
          </p:nvPr>
        </p:nvSpPr>
        <p:spPr>
          <a:xfrm>
            <a:off x="2895600" y="525463"/>
            <a:ext cx="3505200" cy="26289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929640" y="3329940"/>
            <a:ext cx="7437120" cy="315468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1" y="6658757"/>
            <a:ext cx="4029164" cy="35052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5265065" y="6658757"/>
            <a:ext cx="4029164" cy="35052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CB23E5C4-90E6-41D4-A63F-C2ADF71959BC}" type="slidenum">
              <a:rPr lang="en-GB"/>
              <a:pPr>
                <a:defRPr/>
              </a:pPr>
              <a:t>‹#›</a:t>
            </a:fld>
            <a:endParaRPr lang="en-GB"/>
          </a:p>
        </p:txBody>
      </p:sp>
    </p:spTree>
    <p:extLst>
      <p:ext uri="{BB962C8B-B14F-4D97-AF65-F5344CB8AC3E}">
        <p14:creationId xmlns:p14="http://schemas.microsoft.com/office/powerpoint/2010/main" val="404498838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DD8BA100-8B49-4FAC-8407-5CED78ED64B9}" type="slidenum">
              <a:rPr lang="en-GB" smtClean="0"/>
              <a:pPr>
                <a:defRPr/>
              </a:pPr>
              <a:t>27</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00034" y="285728"/>
            <a:ext cx="6929486" cy="714380"/>
          </a:xfrm>
        </p:spPr>
        <p:txBody>
          <a:bodyPr/>
          <a:lstStyle/>
          <a:p>
            <a:r>
              <a:rPr lang="en-US" dirty="0"/>
              <a:t>Click to edit Master title style</a:t>
            </a:r>
            <a:endParaRPr lang="en-GB" dirty="0"/>
          </a:p>
        </p:txBody>
      </p:sp>
      <p:sp>
        <p:nvSpPr>
          <p:cNvPr id="3" name="Slide Number Placeholder 5"/>
          <p:cNvSpPr>
            <a:spLocks noGrp="1"/>
          </p:cNvSpPr>
          <p:nvPr>
            <p:ph type="sldNum" sz="quarter" idx="10"/>
          </p:nvPr>
        </p:nvSpPr>
        <p:spPr/>
        <p:txBody>
          <a:bodyPr/>
          <a:lstStyle>
            <a:lvl1pPr>
              <a:defRPr/>
            </a:lvl1pPr>
          </a:lstStyle>
          <a:p>
            <a:pPr>
              <a:defRPr/>
            </a:pPr>
            <a:fld id="{3ADE4158-2D1A-4A2F-9D63-93E310787169}" type="slidenum">
              <a:rPr lang="en-GB"/>
              <a:pPr>
                <a:defRPr/>
              </a:pPr>
              <a:t>‹#›</a:t>
            </a:fld>
            <a:endParaRPr lang="en-GB" dirty="0"/>
          </a:p>
        </p:txBody>
      </p:sp>
      <p:sp>
        <p:nvSpPr>
          <p:cNvPr id="4" name="Footer Placeholder 4"/>
          <p:cNvSpPr>
            <a:spLocks noGrp="1"/>
          </p:cNvSpPr>
          <p:nvPr userDrawn="1">
            <p:ph type="ftr" sz="quarter" idx="11"/>
          </p:nvPr>
        </p:nvSpPr>
        <p:spPr/>
        <p:txBody>
          <a:bodyPr/>
          <a:lstStyle>
            <a:lvl1pPr>
              <a:defRPr/>
            </a:lvl1pPr>
          </a:lstStyle>
          <a:p>
            <a:pPr>
              <a:defRPr/>
            </a:pPr>
            <a:r>
              <a:rPr lang="en-GB" dirty="0"/>
              <a:t>Glyn Davis &amp; Branko Pecar</a:t>
            </a:r>
            <a:endParaRPr lang="en-GB" b="0" dirty="0"/>
          </a:p>
        </p:txBody>
      </p:sp>
    </p:spTree>
    <p:extLst>
      <p:ext uri="{BB962C8B-B14F-4D97-AF65-F5344CB8AC3E}">
        <p14:creationId xmlns:p14="http://schemas.microsoft.com/office/powerpoint/2010/main" val="3928029288"/>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500063" y="274638"/>
            <a:ext cx="8186737" cy="725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endParaRPr lang="en-GB"/>
          </a:p>
        </p:txBody>
      </p:sp>
      <p:sp>
        <p:nvSpPr>
          <p:cNvPr id="6" name="Slide Number Placeholder 5"/>
          <p:cNvSpPr>
            <a:spLocks noGrp="1"/>
          </p:cNvSpPr>
          <p:nvPr>
            <p:ph type="sldNum" sz="quarter" idx="4"/>
          </p:nvPr>
        </p:nvSpPr>
        <p:spPr>
          <a:xfrm>
            <a:off x="8501063" y="6356350"/>
            <a:ext cx="428625" cy="215900"/>
          </a:xfrm>
          <a:prstGeom prst="rect">
            <a:avLst/>
          </a:prstGeom>
        </p:spPr>
        <p:txBody>
          <a:bodyPr vert="horz" lIns="91440" tIns="45720" rIns="91440" bIns="45720" rtlCol="0" anchor="ctr"/>
          <a:lstStyle>
            <a:lvl1pPr algn="r" fontAlgn="auto">
              <a:spcBef>
                <a:spcPts val="0"/>
              </a:spcBef>
              <a:spcAft>
                <a:spcPts val="0"/>
              </a:spcAft>
              <a:defRPr sz="1200" b="1">
                <a:solidFill>
                  <a:schemeClr val="tx1">
                    <a:tint val="75000"/>
                  </a:schemeClr>
                </a:solidFill>
                <a:latin typeface="+mn-lt"/>
                <a:cs typeface="+mn-cs"/>
              </a:defRPr>
            </a:lvl1pPr>
          </a:lstStyle>
          <a:p>
            <a:pPr>
              <a:defRPr/>
            </a:pPr>
            <a:fld id="{E258C091-DC80-498F-829E-A2AA2907CD1E}" type="slidenum">
              <a:rPr lang="en-GB"/>
              <a:pPr>
                <a:defRPr/>
              </a:pPr>
              <a:t>‹#›</a:t>
            </a:fld>
            <a:endParaRPr lang="en-GB" dirty="0"/>
          </a:p>
        </p:txBody>
      </p:sp>
      <p:cxnSp>
        <p:nvCxnSpPr>
          <p:cNvPr id="11" name="Straight Connector 10"/>
          <p:cNvCxnSpPr/>
          <p:nvPr userDrawn="1"/>
        </p:nvCxnSpPr>
        <p:spPr>
          <a:xfrm>
            <a:off x="214313" y="1143000"/>
            <a:ext cx="8643937" cy="1588"/>
          </a:xfrm>
          <a:prstGeom prst="line">
            <a:avLst/>
          </a:prstGeom>
          <a:ln w="254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9" name="Footer Placeholder 4"/>
          <p:cNvSpPr>
            <a:spLocks noGrp="1"/>
          </p:cNvSpPr>
          <p:nvPr userDrawn="1">
            <p:ph type="ftr" sz="quarter" idx="3"/>
          </p:nvPr>
        </p:nvSpPr>
        <p:spPr>
          <a:xfrm>
            <a:off x="428625" y="6072188"/>
            <a:ext cx="2714625" cy="285750"/>
          </a:xfrm>
          <a:prstGeom prst="rect">
            <a:avLst/>
          </a:prstGeom>
          <a:ln>
            <a:noFill/>
          </a:ln>
        </p:spPr>
        <p:txBody>
          <a:bodyPr/>
          <a:lstStyle>
            <a:lvl1pPr>
              <a:defRPr sz="1200" b="1">
                <a:solidFill>
                  <a:schemeClr val="tx2"/>
                </a:solidFill>
                <a:latin typeface="Arial" charset="0"/>
                <a:cs typeface="Arial" charset="0"/>
                <a:sym typeface="Symbol"/>
              </a:defRPr>
            </a:lvl1pPr>
          </a:lstStyle>
          <a:p>
            <a:pPr>
              <a:defRPr/>
            </a:pPr>
            <a:r>
              <a:rPr lang="en-GB" dirty="0"/>
              <a:t>Glyn Davis &amp; Branko Pecar</a:t>
            </a:r>
          </a:p>
        </p:txBody>
      </p:sp>
      <p:sp>
        <p:nvSpPr>
          <p:cNvPr id="13" name="Footer Placeholder 4"/>
          <p:cNvSpPr txBox="1">
            <a:spLocks/>
          </p:cNvSpPr>
          <p:nvPr userDrawn="1"/>
        </p:nvSpPr>
        <p:spPr>
          <a:xfrm>
            <a:off x="4286250" y="6072188"/>
            <a:ext cx="4143375" cy="285750"/>
          </a:xfrm>
          <a:prstGeom prst="rect">
            <a:avLst/>
          </a:prstGeom>
          <a:ln>
            <a:noFill/>
          </a:ln>
        </p:spPr>
        <p:txBody>
          <a:bodyPr anchor="ctr"/>
          <a:lstStyle/>
          <a:p>
            <a:pPr algn="r" fontAlgn="auto">
              <a:spcBef>
                <a:spcPts val="0"/>
              </a:spcBef>
              <a:spcAft>
                <a:spcPts val="0"/>
              </a:spcAft>
              <a:defRPr/>
            </a:pPr>
            <a:r>
              <a:rPr lang="en-GB" sz="1200" b="1" dirty="0">
                <a:solidFill>
                  <a:schemeClr val="tx2"/>
                </a:solidFill>
                <a:latin typeface="Arial" pitchFamily="34" charset="0"/>
                <a:cs typeface="Arial" pitchFamily="34" charset="0"/>
              </a:rPr>
              <a:t>Chapter 1: Visualisation and Presenting Data</a:t>
            </a:r>
            <a:r>
              <a:rPr lang="en-GB" sz="1200" dirty="0">
                <a:solidFill>
                  <a:schemeClr val="tx2"/>
                </a:solidFill>
                <a:latin typeface="Arial" pitchFamily="34" charset="0"/>
                <a:cs typeface="Arial" pitchFamily="34" charset="0"/>
              </a:rPr>
              <a:t> </a:t>
            </a:r>
          </a:p>
        </p:txBody>
      </p:sp>
    </p:spTree>
  </p:cSld>
  <p:clrMap bg1="lt1" tx1="dk1" bg2="lt2" tx2="dk2" accent1="accent1" accent2="accent2" accent3="accent3" accent4="accent4" accent5="accent5" accent6="accent6" hlink="hlink" folHlink="folHlink"/>
  <p:sldLayoutIdLst>
    <p:sldLayoutId id="2147483706" r:id="rId1"/>
  </p:sldLayoutIdLst>
  <p:hf hdr="0"/>
  <p:txStyles>
    <p:titleStyle>
      <a:lvl1pPr algn="l" rtl="0" eaLnBrk="0" fontAlgn="base" hangingPunct="0">
        <a:spcBef>
          <a:spcPct val="0"/>
        </a:spcBef>
        <a:spcAft>
          <a:spcPct val="0"/>
        </a:spcAft>
        <a:defRPr sz="3200" kern="120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sz="3200">
          <a:solidFill>
            <a:schemeClr val="tx1"/>
          </a:solidFill>
          <a:latin typeface="Arial" charset="0"/>
          <a:cs typeface="Arial" charset="0"/>
        </a:defRPr>
      </a:lvl2pPr>
      <a:lvl3pPr algn="l" rtl="0" eaLnBrk="0" fontAlgn="base" hangingPunct="0">
        <a:spcBef>
          <a:spcPct val="0"/>
        </a:spcBef>
        <a:spcAft>
          <a:spcPct val="0"/>
        </a:spcAft>
        <a:defRPr sz="3200">
          <a:solidFill>
            <a:schemeClr val="tx1"/>
          </a:solidFill>
          <a:latin typeface="Arial" charset="0"/>
          <a:cs typeface="Arial" charset="0"/>
        </a:defRPr>
      </a:lvl3pPr>
      <a:lvl4pPr algn="l" rtl="0" eaLnBrk="0" fontAlgn="base" hangingPunct="0">
        <a:spcBef>
          <a:spcPct val="0"/>
        </a:spcBef>
        <a:spcAft>
          <a:spcPct val="0"/>
        </a:spcAft>
        <a:defRPr sz="3200">
          <a:solidFill>
            <a:schemeClr val="tx1"/>
          </a:solidFill>
          <a:latin typeface="Arial" charset="0"/>
          <a:cs typeface="Arial" charset="0"/>
        </a:defRPr>
      </a:lvl4pPr>
      <a:lvl5pPr algn="l" rtl="0" eaLnBrk="0" fontAlgn="base" hangingPunct="0">
        <a:spcBef>
          <a:spcPct val="0"/>
        </a:spcBef>
        <a:spcAft>
          <a:spcPct val="0"/>
        </a:spcAft>
        <a:defRPr sz="3200">
          <a:solidFill>
            <a:schemeClr val="tx1"/>
          </a:solidFill>
          <a:latin typeface="Arial" charset="0"/>
          <a:cs typeface="Arial"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8.w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gif"/><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7.gif"/><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8.gif"/><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a:xfrm>
            <a:off x="357188" y="214313"/>
            <a:ext cx="7858125" cy="857250"/>
          </a:xfrm>
        </p:spPr>
        <p:txBody>
          <a:bodyPr/>
          <a:lstStyle/>
          <a:p>
            <a:pPr eaLnBrk="1" hangingPunct="1"/>
            <a:r>
              <a:rPr lang="en-GB">
                <a:latin typeface="Arial" charset="0"/>
                <a:cs typeface="Arial" charset="0"/>
              </a:rPr>
              <a:t>Visualisation and Presenting Data</a:t>
            </a:r>
          </a:p>
        </p:txBody>
      </p:sp>
      <p:sp>
        <p:nvSpPr>
          <p:cNvPr id="3" name="Slide Number Placeholder 2"/>
          <p:cNvSpPr>
            <a:spLocks noGrp="1"/>
          </p:cNvSpPr>
          <p:nvPr>
            <p:ph type="sldNum" sz="quarter" idx="10"/>
          </p:nvPr>
        </p:nvSpPr>
        <p:spPr/>
        <p:txBody>
          <a:bodyPr/>
          <a:lstStyle/>
          <a:p>
            <a:pPr>
              <a:defRPr/>
            </a:pPr>
            <a:fld id="{1A2B64D1-5112-40B8-8D36-F99B2A4AAA33}" type="slidenum">
              <a:rPr lang="en-GB"/>
              <a:pPr>
                <a:defRPr/>
              </a:pPr>
              <a:t>1</a:t>
            </a:fld>
            <a:endParaRPr lang="en-GB" dirty="0"/>
          </a:p>
        </p:txBody>
      </p:sp>
      <p:sp>
        <p:nvSpPr>
          <p:cNvPr id="4100"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dirty="0">
                <a:solidFill>
                  <a:schemeClr val="tx2"/>
                </a:solidFill>
                <a:sym typeface="Symbol" pitchFamily="18" charset="2"/>
              </a:rPr>
              <a:t>Glyn Davis &amp; Branko Pecar</a:t>
            </a:r>
            <a:endParaRPr lang="en-GB" b="0" dirty="0">
              <a:solidFill>
                <a:schemeClr val="tx2"/>
              </a:solidFill>
              <a:sym typeface="Symbol" pitchFamily="18" charset="2"/>
            </a:endParaRPr>
          </a:p>
        </p:txBody>
      </p:sp>
      <p:sp>
        <p:nvSpPr>
          <p:cNvPr id="4101" name="TextBox 5"/>
          <p:cNvSpPr txBox="1">
            <a:spLocks noChangeArrowheads="1"/>
          </p:cNvSpPr>
          <p:nvPr/>
        </p:nvSpPr>
        <p:spPr bwMode="auto">
          <a:xfrm>
            <a:off x="3857625" y="3357563"/>
            <a:ext cx="5000625"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t>Newspapers, magazines and television all use these types of displays to try and convey information in an easy to assimilate way. </a:t>
            </a:r>
          </a:p>
          <a:p>
            <a:pPr eaLnBrk="1" hangingPunct="1"/>
            <a:endParaRPr lang="en-GB"/>
          </a:p>
          <a:p>
            <a:pPr eaLnBrk="1" hangingPunct="1"/>
            <a:r>
              <a:rPr lang="en-GB"/>
              <a:t>In a nut shell what these forms of displays aim to do is to summarise large sets of raw data such that we can see at a glance the 'behaviour' of the data.</a:t>
            </a:r>
          </a:p>
        </p:txBody>
      </p:sp>
      <p:sp>
        <p:nvSpPr>
          <p:cNvPr id="7" name="Rectangle 6"/>
          <p:cNvSpPr/>
          <p:nvPr/>
        </p:nvSpPr>
        <p:spPr>
          <a:xfrm>
            <a:off x="1259632" y="1580381"/>
            <a:ext cx="1643074" cy="523220"/>
          </a:xfrm>
          <a:prstGeom prst="rect">
            <a:avLst/>
          </a:prstGeom>
          <a:noFill/>
        </p:spPr>
        <p:txBody>
          <a:bodyPr>
            <a:spAutoFit/>
          </a:bodyPr>
          <a:lstStyle/>
          <a:p>
            <a:pPr>
              <a:defRPr/>
            </a:pPr>
            <a:r>
              <a:rPr lang="en-US"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Tables?</a:t>
            </a:r>
          </a:p>
        </p:txBody>
      </p:sp>
      <p:sp>
        <p:nvSpPr>
          <p:cNvPr id="9" name="Rectangle 8"/>
          <p:cNvSpPr/>
          <p:nvPr/>
        </p:nvSpPr>
        <p:spPr>
          <a:xfrm>
            <a:off x="3571843" y="1482258"/>
            <a:ext cx="4643470" cy="523220"/>
          </a:xfrm>
          <a:prstGeom prst="rect">
            <a:avLst/>
          </a:prstGeom>
          <a:noFill/>
        </p:spPr>
        <p:txBody>
          <a:bodyPr>
            <a:spAutoFit/>
          </a:bodyPr>
          <a:lstStyle/>
          <a:p>
            <a:pPr>
              <a:defRPr/>
            </a:pPr>
            <a:r>
              <a:rPr lang="en-US"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Graphical representation?</a:t>
            </a:r>
          </a:p>
        </p:txBody>
      </p:sp>
      <p:sp>
        <p:nvSpPr>
          <p:cNvPr id="10" name="Rectangle 9"/>
          <p:cNvSpPr/>
          <p:nvPr/>
        </p:nvSpPr>
        <p:spPr>
          <a:xfrm>
            <a:off x="5076056" y="2140715"/>
            <a:ext cx="2878039" cy="954107"/>
          </a:xfrm>
          <a:prstGeom prst="rect">
            <a:avLst/>
          </a:prstGeom>
          <a:noFill/>
        </p:spPr>
        <p:txBody>
          <a:bodyPr wrap="square">
            <a:spAutoFit/>
          </a:bodyPr>
          <a:lstStyle/>
          <a:p>
            <a:pPr>
              <a:defRPr/>
            </a:pPr>
            <a:r>
              <a:rPr lang="en-US"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Frequency distributions?</a:t>
            </a:r>
          </a:p>
        </p:txBody>
      </p:sp>
      <p:pic>
        <p:nvPicPr>
          <p:cNvPr id="11" name="Picture 10">
            <a:extLst>
              <a:ext uri="{FF2B5EF4-FFF2-40B4-BE49-F238E27FC236}">
                <a16:creationId xmlns:a16="http://schemas.microsoft.com/office/drawing/2014/main" id="{12F7F1ED-D5FA-468E-BFCF-DE2B7857A523}"/>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657220" y="2939394"/>
            <a:ext cx="3200400" cy="2639695"/>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7805C7-A557-4378-9536-4EC3AE9AE2D3}"/>
              </a:ext>
            </a:extLst>
          </p:cNvPr>
          <p:cNvSpPr>
            <a:spLocks noGrp="1"/>
          </p:cNvSpPr>
          <p:nvPr>
            <p:ph type="ctrTitle"/>
          </p:nvPr>
        </p:nvSpPr>
        <p:spPr/>
        <p:txBody>
          <a:bodyPr/>
          <a:lstStyle/>
          <a:p>
            <a:r>
              <a:rPr lang="en-GB" dirty="0"/>
              <a:t>Excel solution</a:t>
            </a:r>
          </a:p>
        </p:txBody>
      </p:sp>
      <p:sp>
        <p:nvSpPr>
          <p:cNvPr id="3" name="Slide Number Placeholder 2">
            <a:extLst>
              <a:ext uri="{FF2B5EF4-FFF2-40B4-BE49-F238E27FC236}">
                <a16:creationId xmlns:a16="http://schemas.microsoft.com/office/drawing/2014/main" id="{90FFE596-DE3D-411D-8416-0BE11C5EF829}"/>
              </a:ext>
            </a:extLst>
          </p:cNvPr>
          <p:cNvSpPr>
            <a:spLocks noGrp="1"/>
          </p:cNvSpPr>
          <p:nvPr>
            <p:ph type="sldNum" sz="quarter" idx="10"/>
          </p:nvPr>
        </p:nvSpPr>
        <p:spPr/>
        <p:txBody>
          <a:bodyPr/>
          <a:lstStyle/>
          <a:p>
            <a:pPr>
              <a:defRPr/>
            </a:pPr>
            <a:fld id="{3ADE4158-2D1A-4A2F-9D63-93E310787169}" type="slidenum">
              <a:rPr lang="en-GB" smtClean="0"/>
              <a:pPr>
                <a:defRPr/>
              </a:pPr>
              <a:t>10</a:t>
            </a:fld>
            <a:endParaRPr lang="en-GB" dirty="0"/>
          </a:p>
        </p:txBody>
      </p:sp>
      <p:sp>
        <p:nvSpPr>
          <p:cNvPr id="4" name="Footer Placeholder 3">
            <a:extLst>
              <a:ext uri="{FF2B5EF4-FFF2-40B4-BE49-F238E27FC236}">
                <a16:creationId xmlns:a16="http://schemas.microsoft.com/office/drawing/2014/main" id="{932613C0-574B-4D2C-A5D6-B728661ED309}"/>
              </a:ext>
            </a:extLst>
          </p:cNvPr>
          <p:cNvSpPr>
            <a:spLocks noGrp="1"/>
          </p:cNvSpPr>
          <p:nvPr>
            <p:ph type="ftr" sz="quarter" idx="11"/>
          </p:nvPr>
        </p:nvSpPr>
        <p:spPr/>
        <p:txBody>
          <a:bodyPr/>
          <a:lstStyle/>
          <a:p>
            <a:pPr>
              <a:defRPr/>
            </a:pPr>
            <a:r>
              <a:rPr lang="en-GB"/>
              <a:t>Glyn Davis &amp; Branko Pecar</a:t>
            </a:r>
            <a:endParaRPr lang="en-GB" b="0" dirty="0"/>
          </a:p>
        </p:txBody>
      </p:sp>
      <p:sp>
        <p:nvSpPr>
          <p:cNvPr id="5" name="Rectangle 4">
            <a:extLst>
              <a:ext uri="{FF2B5EF4-FFF2-40B4-BE49-F238E27FC236}">
                <a16:creationId xmlns:a16="http://schemas.microsoft.com/office/drawing/2014/main" id="{04E4CA15-332E-4062-B512-E27E7B6295F3}"/>
              </a:ext>
            </a:extLst>
          </p:cNvPr>
          <p:cNvSpPr/>
          <p:nvPr/>
        </p:nvSpPr>
        <p:spPr>
          <a:xfrm>
            <a:off x="611560" y="1340768"/>
            <a:ext cx="1224136" cy="1754326"/>
          </a:xfrm>
          <a:prstGeom prst="rect">
            <a:avLst/>
          </a:prstGeom>
        </p:spPr>
        <p:txBody>
          <a:bodyPr wrap="square">
            <a:spAutoFit/>
          </a:bodyPr>
          <a:lstStyle/>
          <a:p>
            <a:r>
              <a:rPr lang="en-GB" dirty="0"/>
              <a:t>Figure 1.4 illustrates the first 16 values in Cells B4:B43</a:t>
            </a:r>
          </a:p>
        </p:txBody>
      </p:sp>
      <p:pic>
        <p:nvPicPr>
          <p:cNvPr id="7" name="Picture 6">
            <a:extLst>
              <a:ext uri="{FF2B5EF4-FFF2-40B4-BE49-F238E27FC236}">
                <a16:creationId xmlns:a16="http://schemas.microsoft.com/office/drawing/2014/main" id="{F12FC18F-4F59-4C9C-A121-12DFCD33FC51}"/>
              </a:ext>
            </a:extLst>
          </p:cNvPr>
          <p:cNvPicPr/>
          <p:nvPr/>
        </p:nvPicPr>
        <p:blipFill>
          <a:blip r:embed="rId2"/>
          <a:stretch>
            <a:fillRect/>
          </a:stretch>
        </p:blipFill>
        <p:spPr>
          <a:xfrm>
            <a:off x="2195736" y="1369622"/>
            <a:ext cx="6625195" cy="4075601"/>
          </a:xfrm>
          <a:prstGeom prst="rect">
            <a:avLst/>
          </a:prstGeom>
        </p:spPr>
      </p:pic>
    </p:spTree>
    <p:extLst>
      <p:ext uri="{BB962C8B-B14F-4D97-AF65-F5344CB8AC3E}">
        <p14:creationId xmlns:p14="http://schemas.microsoft.com/office/powerpoint/2010/main" val="7009164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2D8E60-30F6-4B16-AEAB-F20031D72F8F}"/>
              </a:ext>
            </a:extLst>
          </p:cNvPr>
          <p:cNvSpPr>
            <a:spLocks noGrp="1"/>
          </p:cNvSpPr>
          <p:nvPr>
            <p:ph type="ctrTitle"/>
          </p:nvPr>
        </p:nvSpPr>
        <p:spPr/>
        <p:txBody>
          <a:bodyPr/>
          <a:lstStyle/>
          <a:p>
            <a:r>
              <a:rPr lang="en-GB" dirty="0"/>
              <a:t>SPSS solution</a:t>
            </a:r>
          </a:p>
        </p:txBody>
      </p:sp>
      <p:sp>
        <p:nvSpPr>
          <p:cNvPr id="3" name="Slide Number Placeholder 2">
            <a:extLst>
              <a:ext uri="{FF2B5EF4-FFF2-40B4-BE49-F238E27FC236}">
                <a16:creationId xmlns:a16="http://schemas.microsoft.com/office/drawing/2014/main" id="{91E43FFE-92FF-41C7-BBB1-FB405D082FE1}"/>
              </a:ext>
            </a:extLst>
          </p:cNvPr>
          <p:cNvSpPr>
            <a:spLocks noGrp="1"/>
          </p:cNvSpPr>
          <p:nvPr>
            <p:ph type="sldNum" sz="quarter" idx="10"/>
          </p:nvPr>
        </p:nvSpPr>
        <p:spPr/>
        <p:txBody>
          <a:bodyPr/>
          <a:lstStyle/>
          <a:p>
            <a:pPr>
              <a:defRPr/>
            </a:pPr>
            <a:fld id="{3ADE4158-2D1A-4A2F-9D63-93E310787169}" type="slidenum">
              <a:rPr lang="en-GB" smtClean="0"/>
              <a:pPr>
                <a:defRPr/>
              </a:pPr>
              <a:t>11</a:t>
            </a:fld>
            <a:endParaRPr lang="en-GB" dirty="0"/>
          </a:p>
        </p:txBody>
      </p:sp>
      <p:sp>
        <p:nvSpPr>
          <p:cNvPr id="4" name="Footer Placeholder 3">
            <a:extLst>
              <a:ext uri="{FF2B5EF4-FFF2-40B4-BE49-F238E27FC236}">
                <a16:creationId xmlns:a16="http://schemas.microsoft.com/office/drawing/2014/main" id="{1F40A2EC-8658-4C5C-B9C2-279A023C0634}"/>
              </a:ext>
            </a:extLst>
          </p:cNvPr>
          <p:cNvSpPr>
            <a:spLocks noGrp="1"/>
          </p:cNvSpPr>
          <p:nvPr>
            <p:ph type="ftr" sz="quarter" idx="11"/>
          </p:nvPr>
        </p:nvSpPr>
        <p:spPr/>
        <p:txBody>
          <a:bodyPr/>
          <a:lstStyle/>
          <a:p>
            <a:pPr>
              <a:defRPr/>
            </a:pPr>
            <a:r>
              <a:rPr lang="en-GB"/>
              <a:t>Glyn Davis &amp; Branko Pecar</a:t>
            </a:r>
            <a:endParaRPr lang="en-GB" b="0" dirty="0"/>
          </a:p>
        </p:txBody>
      </p:sp>
      <p:sp>
        <p:nvSpPr>
          <p:cNvPr id="5" name="Rectangle 4">
            <a:extLst>
              <a:ext uri="{FF2B5EF4-FFF2-40B4-BE49-F238E27FC236}">
                <a16:creationId xmlns:a16="http://schemas.microsoft.com/office/drawing/2014/main" id="{CB7BD97B-4121-4460-B253-1693DCF275B7}"/>
              </a:ext>
            </a:extLst>
          </p:cNvPr>
          <p:cNvSpPr/>
          <p:nvPr/>
        </p:nvSpPr>
        <p:spPr>
          <a:xfrm>
            <a:off x="574961" y="1274276"/>
            <a:ext cx="2326278" cy="369332"/>
          </a:xfrm>
          <a:prstGeom prst="rect">
            <a:avLst/>
          </a:prstGeom>
        </p:spPr>
        <p:txBody>
          <a:bodyPr wrap="none">
            <a:spAutoFit/>
          </a:bodyPr>
          <a:lstStyle/>
          <a:p>
            <a:r>
              <a:rPr lang="en-GB" dirty="0"/>
              <a:t>Input data into SPSS</a:t>
            </a:r>
          </a:p>
        </p:txBody>
      </p:sp>
      <p:sp>
        <p:nvSpPr>
          <p:cNvPr id="6" name="Rectangle 5">
            <a:extLst>
              <a:ext uri="{FF2B5EF4-FFF2-40B4-BE49-F238E27FC236}">
                <a16:creationId xmlns:a16="http://schemas.microsoft.com/office/drawing/2014/main" id="{52CABC1C-FC27-49AA-BE0E-1C936C69D4DC}"/>
              </a:ext>
            </a:extLst>
          </p:cNvPr>
          <p:cNvSpPr/>
          <p:nvPr/>
        </p:nvSpPr>
        <p:spPr>
          <a:xfrm>
            <a:off x="574961" y="1708749"/>
            <a:ext cx="2714626" cy="646331"/>
          </a:xfrm>
          <a:prstGeom prst="rect">
            <a:avLst/>
          </a:prstGeom>
        </p:spPr>
        <p:txBody>
          <a:bodyPr wrap="square">
            <a:spAutoFit/>
          </a:bodyPr>
          <a:lstStyle/>
          <a:p>
            <a:r>
              <a:rPr lang="en-GB" dirty="0"/>
              <a:t>Figure 1.5 illustrates the first 16 values</a:t>
            </a:r>
          </a:p>
        </p:txBody>
      </p:sp>
      <p:pic>
        <p:nvPicPr>
          <p:cNvPr id="7" name="Picture 6">
            <a:extLst>
              <a:ext uri="{FF2B5EF4-FFF2-40B4-BE49-F238E27FC236}">
                <a16:creationId xmlns:a16="http://schemas.microsoft.com/office/drawing/2014/main" id="{338151D3-6866-4313-AF4F-E7604022C6EB}"/>
              </a:ext>
            </a:extLst>
          </p:cNvPr>
          <p:cNvPicPr/>
          <p:nvPr/>
        </p:nvPicPr>
        <p:blipFill>
          <a:blip r:embed="rId2"/>
          <a:stretch>
            <a:fillRect/>
          </a:stretch>
        </p:blipFill>
        <p:spPr>
          <a:xfrm>
            <a:off x="680536" y="2452224"/>
            <a:ext cx="1741823" cy="3167360"/>
          </a:xfrm>
          <a:prstGeom prst="rect">
            <a:avLst/>
          </a:prstGeom>
        </p:spPr>
      </p:pic>
      <p:sp>
        <p:nvSpPr>
          <p:cNvPr id="8" name="Rectangle 7">
            <a:extLst>
              <a:ext uri="{FF2B5EF4-FFF2-40B4-BE49-F238E27FC236}">
                <a16:creationId xmlns:a16="http://schemas.microsoft.com/office/drawing/2014/main" id="{8CA7F890-65D6-49A4-B659-D32AF869FC34}"/>
              </a:ext>
            </a:extLst>
          </p:cNvPr>
          <p:cNvSpPr/>
          <p:nvPr/>
        </p:nvSpPr>
        <p:spPr>
          <a:xfrm>
            <a:off x="3656140" y="1708748"/>
            <a:ext cx="3612204" cy="646331"/>
          </a:xfrm>
          <a:prstGeom prst="rect">
            <a:avLst/>
          </a:prstGeom>
        </p:spPr>
        <p:txBody>
          <a:bodyPr wrap="square">
            <a:spAutoFit/>
          </a:bodyPr>
          <a:lstStyle/>
          <a:p>
            <a:r>
              <a:rPr lang="en-GB" dirty="0">
                <a:latin typeface="Calibri" panose="020F0502020204030204" pitchFamily="34" charset="0"/>
                <a:ea typeface="Times New Roman" panose="02020603050405020304" pitchFamily="18" charset="0"/>
              </a:rPr>
              <a:t>Select </a:t>
            </a:r>
            <a:r>
              <a:rPr lang="en-GB" u="sng" dirty="0">
                <a:latin typeface="Calibri" panose="020F0502020204030204" pitchFamily="34" charset="0"/>
                <a:ea typeface="Times New Roman" panose="02020603050405020304" pitchFamily="18" charset="0"/>
              </a:rPr>
              <a:t>A</a:t>
            </a:r>
            <a:r>
              <a:rPr lang="en-GB" dirty="0">
                <a:latin typeface="Calibri" panose="020F0502020204030204" pitchFamily="34" charset="0"/>
                <a:ea typeface="Times New Roman" panose="02020603050405020304" pitchFamily="18" charset="0"/>
              </a:rPr>
              <a:t>nalyze &gt; D</a:t>
            </a:r>
            <a:r>
              <a:rPr lang="en-GB" u="sng" dirty="0">
                <a:latin typeface="Calibri" panose="020F0502020204030204" pitchFamily="34" charset="0"/>
                <a:ea typeface="Times New Roman" panose="02020603050405020304" pitchFamily="18" charset="0"/>
              </a:rPr>
              <a:t>e</a:t>
            </a:r>
            <a:r>
              <a:rPr lang="en-GB" dirty="0">
                <a:latin typeface="Calibri" panose="020F0502020204030204" pitchFamily="34" charset="0"/>
                <a:ea typeface="Times New Roman" panose="02020603050405020304" pitchFamily="18" charset="0"/>
              </a:rPr>
              <a:t>scriptive Statistics &gt; </a:t>
            </a:r>
            <a:r>
              <a:rPr lang="en-GB" u="sng" dirty="0">
                <a:latin typeface="Calibri" panose="020F0502020204030204" pitchFamily="34" charset="0"/>
                <a:ea typeface="Times New Roman" panose="02020603050405020304" pitchFamily="18" charset="0"/>
              </a:rPr>
              <a:t>F</a:t>
            </a:r>
            <a:r>
              <a:rPr lang="en-GB" dirty="0">
                <a:latin typeface="Calibri" panose="020F0502020204030204" pitchFamily="34" charset="0"/>
                <a:ea typeface="Times New Roman" panose="02020603050405020304" pitchFamily="18" charset="0"/>
              </a:rPr>
              <a:t>requencies</a:t>
            </a:r>
            <a:endParaRPr lang="en-GB" dirty="0"/>
          </a:p>
        </p:txBody>
      </p:sp>
      <p:sp>
        <p:nvSpPr>
          <p:cNvPr id="9" name="Rectangle 8">
            <a:extLst>
              <a:ext uri="{FF2B5EF4-FFF2-40B4-BE49-F238E27FC236}">
                <a16:creationId xmlns:a16="http://schemas.microsoft.com/office/drawing/2014/main" id="{2760A4CD-D68D-4380-8CC4-17595EF7FDE8}"/>
              </a:ext>
            </a:extLst>
          </p:cNvPr>
          <p:cNvSpPr/>
          <p:nvPr/>
        </p:nvSpPr>
        <p:spPr>
          <a:xfrm>
            <a:off x="642444" y="5637715"/>
            <a:ext cx="1223412" cy="369332"/>
          </a:xfrm>
          <a:prstGeom prst="rect">
            <a:avLst/>
          </a:prstGeom>
        </p:spPr>
        <p:txBody>
          <a:bodyPr wrap="none">
            <a:spAutoFit/>
          </a:bodyPr>
          <a:lstStyle/>
          <a:p>
            <a:r>
              <a:rPr lang="en-GB" dirty="0"/>
              <a:t>Figure 1.5</a:t>
            </a:r>
          </a:p>
        </p:txBody>
      </p:sp>
      <p:pic>
        <p:nvPicPr>
          <p:cNvPr id="10" name="Picture 9">
            <a:extLst>
              <a:ext uri="{FF2B5EF4-FFF2-40B4-BE49-F238E27FC236}">
                <a16:creationId xmlns:a16="http://schemas.microsoft.com/office/drawing/2014/main" id="{63BDBCEC-CC88-4AE2-86D5-4B19C4BA5B34}"/>
              </a:ext>
            </a:extLst>
          </p:cNvPr>
          <p:cNvPicPr/>
          <p:nvPr/>
        </p:nvPicPr>
        <p:blipFill>
          <a:blip r:embed="rId3"/>
          <a:stretch>
            <a:fillRect/>
          </a:stretch>
        </p:blipFill>
        <p:spPr>
          <a:xfrm>
            <a:off x="3779912" y="2837446"/>
            <a:ext cx="4382366" cy="2592288"/>
          </a:xfrm>
          <a:prstGeom prst="rect">
            <a:avLst/>
          </a:prstGeom>
        </p:spPr>
      </p:pic>
      <p:sp>
        <p:nvSpPr>
          <p:cNvPr id="12" name="Rectangle 11">
            <a:extLst>
              <a:ext uri="{FF2B5EF4-FFF2-40B4-BE49-F238E27FC236}">
                <a16:creationId xmlns:a16="http://schemas.microsoft.com/office/drawing/2014/main" id="{CADC5CDA-48F0-4D84-9A55-A7239C712B19}"/>
              </a:ext>
            </a:extLst>
          </p:cNvPr>
          <p:cNvSpPr/>
          <p:nvPr/>
        </p:nvSpPr>
        <p:spPr>
          <a:xfrm>
            <a:off x="3675786" y="2355079"/>
            <a:ext cx="3988592" cy="369332"/>
          </a:xfrm>
          <a:prstGeom prst="rect">
            <a:avLst/>
          </a:prstGeom>
        </p:spPr>
        <p:txBody>
          <a:bodyPr wrap="none">
            <a:spAutoFit/>
          </a:bodyPr>
          <a:lstStyle/>
          <a:p>
            <a:r>
              <a:rPr lang="en-GB" dirty="0">
                <a:latin typeface="Calibri" panose="020F0502020204030204" pitchFamily="34" charset="0"/>
                <a:ea typeface="Times New Roman" panose="02020603050405020304" pitchFamily="18" charset="0"/>
              </a:rPr>
              <a:t>Transfer N_claims to the </a:t>
            </a:r>
            <a:r>
              <a:rPr lang="en-GB" u="sng" dirty="0">
                <a:latin typeface="Calibri" panose="020F0502020204030204" pitchFamily="34" charset="0"/>
                <a:ea typeface="Times New Roman" panose="02020603050405020304" pitchFamily="18" charset="0"/>
              </a:rPr>
              <a:t>V</a:t>
            </a:r>
            <a:r>
              <a:rPr lang="en-GB" dirty="0">
                <a:latin typeface="Calibri" panose="020F0502020204030204" pitchFamily="34" charset="0"/>
                <a:ea typeface="Times New Roman" panose="02020603050405020304" pitchFamily="18" charset="0"/>
              </a:rPr>
              <a:t>ariables(s) box</a:t>
            </a:r>
            <a:endParaRPr lang="en-GB" dirty="0"/>
          </a:p>
        </p:txBody>
      </p:sp>
      <p:sp>
        <p:nvSpPr>
          <p:cNvPr id="13" name="Rectangle 12">
            <a:extLst>
              <a:ext uri="{FF2B5EF4-FFF2-40B4-BE49-F238E27FC236}">
                <a16:creationId xmlns:a16="http://schemas.microsoft.com/office/drawing/2014/main" id="{5C276EA8-5172-45B5-8E00-F9163085BB05}"/>
              </a:ext>
            </a:extLst>
          </p:cNvPr>
          <p:cNvSpPr/>
          <p:nvPr/>
        </p:nvSpPr>
        <p:spPr>
          <a:xfrm>
            <a:off x="3697254" y="5522351"/>
            <a:ext cx="1082348" cy="369332"/>
          </a:xfrm>
          <a:prstGeom prst="rect">
            <a:avLst/>
          </a:prstGeom>
        </p:spPr>
        <p:txBody>
          <a:bodyPr wrap="none">
            <a:spAutoFit/>
          </a:bodyPr>
          <a:lstStyle/>
          <a:p>
            <a:r>
              <a:rPr lang="en-GB" dirty="0"/>
              <a:t>Click OK</a:t>
            </a:r>
          </a:p>
        </p:txBody>
      </p:sp>
    </p:spTree>
    <p:extLst>
      <p:ext uri="{BB962C8B-B14F-4D97-AF65-F5344CB8AC3E}">
        <p14:creationId xmlns:p14="http://schemas.microsoft.com/office/powerpoint/2010/main" val="40416598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2395C4-0613-4340-A0AC-B6423871386E}"/>
              </a:ext>
            </a:extLst>
          </p:cNvPr>
          <p:cNvSpPr>
            <a:spLocks noGrp="1"/>
          </p:cNvSpPr>
          <p:nvPr>
            <p:ph type="ctrTitle"/>
          </p:nvPr>
        </p:nvSpPr>
        <p:spPr/>
        <p:txBody>
          <a:bodyPr/>
          <a:lstStyle/>
          <a:p>
            <a:r>
              <a:rPr lang="en-GB" dirty="0"/>
              <a:t>SPSS output solution</a:t>
            </a:r>
          </a:p>
        </p:txBody>
      </p:sp>
      <p:sp>
        <p:nvSpPr>
          <p:cNvPr id="3" name="Slide Number Placeholder 2">
            <a:extLst>
              <a:ext uri="{FF2B5EF4-FFF2-40B4-BE49-F238E27FC236}">
                <a16:creationId xmlns:a16="http://schemas.microsoft.com/office/drawing/2014/main" id="{E3E862D0-962F-467B-9700-EC6194FB93CC}"/>
              </a:ext>
            </a:extLst>
          </p:cNvPr>
          <p:cNvSpPr>
            <a:spLocks noGrp="1"/>
          </p:cNvSpPr>
          <p:nvPr>
            <p:ph type="sldNum" sz="quarter" idx="10"/>
          </p:nvPr>
        </p:nvSpPr>
        <p:spPr/>
        <p:txBody>
          <a:bodyPr/>
          <a:lstStyle/>
          <a:p>
            <a:pPr>
              <a:defRPr/>
            </a:pPr>
            <a:fld id="{3ADE4158-2D1A-4A2F-9D63-93E310787169}" type="slidenum">
              <a:rPr lang="en-GB" smtClean="0"/>
              <a:pPr>
                <a:defRPr/>
              </a:pPr>
              <a:t>12</a:t>
            </a:fld>
            <a:endParaRPr lang="en-GB" dirty="0"/>
          </a:p>
        </p:txBody>
      </p:sp>
      <p:sp>
        <p:nvSpPr>
          <p:cNvPr id="4" name="Footer Placeholder 3">
            <a:extLst>
              <a:ext uri="{FF2B5EF4-FFF2-40B4-BE49-F238E27FC236}">
                <a16:creationId xmlns:a16="http://schemas.microsoft.com/office/drawing/2014/main" id="{C1A054F1-074C-4C6E-8A99-0EB2636F7A0B}"/>
              </a:ext>
            </a:extLst>
          </p:cNvPr>
          <p:cNvSpPr>
            <a:spLocks noGrp="1"/>
          </p:cNvSpPr>
          <p:nvPr>
            <p:ph type="ftr" sz="quarter" idx="11"/>
          </p:nvPr>
        </p:nvSpPr>
        <p:spPr/>
        <p:txBody>
          <a:bodyPr/>
          <a:lstStyle/>
          <a:p>
            <a:pPr>
              <a:defRPr/>
            </a:pPr>
            <a:r>
              <a:rPr lang="en-GB"/>
              <a:t>Glyn Davis &amp; Branko Pecar</a:t>
            </a:r>
            <a:endParaRPr lang="en-GB" b="0" dirty="0"/>
          </a:p>
        </p:txBody>
      </p:sp>
      <p:pic>
        <p:nvPicPr>
          <p:cNvPr id="5" name="Picture 4">
            <a:extLst>
              <a:ext uri="{FF2B5EF4-FFF2-40B4-BE49-F238E27FC236}">
                <a16:creationId xmlns:a16="http://schemas.microsoft.com/office/drawing/2014/main" id="{CB3D3D31-02D3-4B8C-B35C-158C8AFF7F9A}"/>
              </a:ext>
            </a:extLst>
          </p:cNvPr>
          <p:cNvPicPr/>
          <p:nvPr/>
        </p:nvPicPr>
        <p:blipFill>
          <a:blip r:embed="rId2"/>
          <a:stretch>
            <a:fillRect/>
          </a:stretch>
        </p:blipFill>
        <p:spPr>
          <a:xfrm>
            <a:off x="2156912" y="1340768"/>
            <a:ext cx="5272608" cy="4464496"/>
          </a:xfrm>
          <a:prstGeom prst="rect">
            <a:avLst/>
          </a:prstGeom>
        </p:spPr>
      </p:pic>
    </p:spTree>
    <p:extLst>
      <p:ext uri="{BB962C8B-B14F-4D97-AF65-F5344CB8AC3E}">
        <p14:creationId xmlns:p14="http://schemas.microsoft.com/office/powerpoint/2010/main" val="13459325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ctrTitle"/>
          </p:nvPr>
        </p:nvSpPr>
        <p:spPr>
          <a:xfrm>
            <a:off x="500063" y="285750"/>
            <a:ext cx="6929437" cy="714375"/>
          </a:xfrm>
        </p:spPr>
        <p:txBody>
          <a:bodyPr/>
          <a:lstStyle/>
          <a:p>
            <a:r>
              <a:rPr lang="en-GB">
                <a:latin typeface="Arial" charset="0"/>
                <a:cs typeface="Arial" charset="0"/>
              </a:rPr>
              <a:t>Grouped Frequency Distributions</a:t>
            </a:r>
          </a:p>
        </p:txBody>
      </p:sp>
      <p:sp>
        <p:nvSpPr>
          <p:cNvPr id="3" name="Slide Number Placeholder 2"/>
          <p:cNvSpPr>
            <a:spLocks noGrp="1"/>
          </p:cNvSpPr>
          <p:nvPr>
            <p:ph type="sldNum" sz="quarter" idx="10"/>
          </p:nvPr>
        </p:nvSpPr>
        <p:spPr/>
        <p:txBody>
          <a:bodyPr/>
          <a:lstStyle/>
          <a:p>
            <a:pPr>
              <a:defRPr/>
            </a:pPr>
            <a:fld id="{D149B6F0-5D88-4FE1-96B4-563A9288367E}" type="slidenum">
              <a:rPr lang="en-GB" smtClean="0"/>
              <a:pPr>
                <a:defRPr/>
              </a:pPr>
              <a:t>13</a:t>
            </a:fld>
            <a:endParaRPr lang="en-GB" dirty="0"/>
          </a:p>
        </p:txBody>
      </p:sp>
      <p:sp>
        <p:nvSpPr>
          <p:cNvPr id="13316"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13317" name="Rectangle 4"/>
          <p:cNvSpPr>
            <a:spLocks noChangeArrowheads="1"/>
          </p:cNvSpPr>
          <p:nvPr/>
        </p:nvSpPr>
        <p:spPr bwMode="auto">
          <a:xfrm>
            <a:off x="571500" y="1285875"/>
            <a:ext cx="82867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dirty="0"/>
              <a:t>Consider the following data set of miles travelled by 98 trucks in one week.</a:t>
            </a:r>
          </a:p>
        </p:txBody>
      </p:sp>
      <p:graphicFrame>
        <p:nvGraphicFramePr>
          <p:cNvPr id="6" name="Table 5"/>
          <p:cNvGraphicFramePr>
            <a:graphicFrameLocks noGrp="1"/>
          </p:cNvGraphicFramePr>
          <p:nvPr>
            <p:extLst>
              <p:ext uri="{D42A27DB-BD31-4B8C-83A1-F6EECF244321}">
                <p14:modId xmlns:p14="http://schemas.microsoft.com/office/powerpoint/2010/main" val="2418160956"/>
              </p:ext>
            </p:extLst>
          </p:nvPr>
        </p:nvGraphicFramePr>
        <p:xfrm>
          <a:off x="714375" y="1928813"/>
          <a:ext cx="4914900" cy="3657600"/>
        </p:xfrm>
        <a:graphic>
          <a:graphicData uri="http://schemas.openxmlformats.org/drawingml/2006/table">
            <a:tbl>
              <a:tblPr/>
              <a:tblGrid>
                <a:gridCol w="614045">
                  <a:extLst>
                    <a:ext uri="{9D8B030D-6E8A-4147-A177-3AD203B41FA5}">
                      <a16:colId xmlns:a16="http://schemas.microsoft.com/office/drawing/2014/main" val="20000"/>
                    </a:ext>
                  </a:extLst>
                </a:gridCol>
                <a:gridCol w="614680">
                  <a:extLst>
                    <a:ext uri="{9D8B030D-6E8A-4147-A177-3AD203B41FA5}">
                      <a16:colId xmlns:a16="http://schemas.microsoft.com/office/drawing/2014/main" val="20001"/>
                    </a:ext>
                  </a:extLst>
                </a:gridCol>
                <a:gridCol w="614045">
                  <a:extLst>
                    <a:ext uri="{9D8B030D-6E8A-4147-A177-3AD203B41FA5}">
                      <a16:colId xmlns:a16="http://schemas.microsoft.com/office/drawing/2014/main" val="20002"/>
                    </a:ext>
                  </a:extLst>
                </a:gridCol>
                <a:gridCol w="614680">
                  <a:extLst>
                    <a:ext uri="{9D8B030D-6E8A-4147-A177-3AD203B41FA5}">
                      <a16:colId xmlns:a16="http://schemas.microsoft.com/office/drawing/2014/main" val="20003"/>
                    </a:ext>
                  </a:extLst>
                </a:gridCol>
                <a:gridCol w="614045">
                  <a:extLst>
                    <a:ext uri="{9D8B030D-6E8A-4147-A177-3AD203B41FA5}">
                      <a16:colId xmlns:a16="http://schemas.microsoft.com/office/drawing/2014/main" val="20004"/>
                    </a:ext>
                  </a:extLst>
                </a:gridCol>
                <a:gridCol w="614680">
                  <a:extLst>
                    <a:ext uri="{9D8B030D-6E8A-4147-A177-3AD203B41FA5}">
                      <a16:colId xmlns:a16="http://schemas.microsoft.com/office/drawing/2014/main" val="20005"/>
                    </a:ext>
                  </a:extLst>
                </a:gridCol>
                <a:gridCol w="614045">
                  <a:extLst>
                    <a:ext uri="{9D8B030D-6E8A-4147-A177-3AD203B41FA5}">
                      <a16:colId xmlns:a16="http://schemas.microsoft.com/office/drawing/2014/main" val="20006"/>
                    </a:ext>
                  </a:extLst>
                </a:gridCol>
                <a:gridCol w="614680">
                  <a:extLst>
                    <a:ext uri="{9D8B030D-6E8A-4147-A177-3AD203B41FA5}">
                      <a16:colId xmlns:a16="http://schemas.microsoft.com/office/drawing/2014/main" val="20007"/>
                    </a:ext>
                  </a:extLst>
                </a:gridCol>
              </a:tblGrid>
              <a:tr h="0">
                <a:tc>
                  <a:txBody>
                    <a:bodyPr/>
                    <a:lstStyle/>
                    <a:p>
                      <a:pPr marL="0" marR="0" algn="ctr" hangingPunct="0">
                        <a:spcBef>
                          <a:spcPts val="0"/>
                        </a:spcBef>
                        <a:spcAft>
                          <a:spcPts val="0"/>
                        </a:spcAft>
                      </a:pPr>
                      <a:r>
                        <a:rPr lang="en-GB" sz="1600" dirty="0">
                          <a:latin typeface="Book Antiqua"/>
                          <a:ea typeface="Times New Roman"/>
                          <a:cs typeface="Times New Roman"/>
                        </a:rPr>
                        <a:t>403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407</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407</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408</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410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412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dirty="0">
                          <a:latin typeface="Book Antiqua"/>
                          <a:ea typeface="Times New Roman"/>
                          <a:cs typeface="Times New Roman"/>
                        </a:rPr>
                        <a:t>413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413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0">
                <a:tc>
                  <a:txBody>
                    <a:bodyPr/>
                    <a:lstStyle/>
                    <a:p>
                      <a:pPr marL="0" marR="0" algn="ctr" hangingPunct="0">
                        <a:spcBef>
                          <a:spcPts val="0"/>
                        </a:spcBef>
                        <a:spcAft>
                          <a:spcPts val="0"/>
                        </a:spcAft>
                      </a:pPr>
                      <a:r>
                        <a:rPr lang="en-GB" sz="1600">
                          <a:latin typeface="Book Antiqua"/>
                          <a:ea typeface="Times New Roman"/>
                          <a:cs typeface="Times New Roman"/>
                        </a:rPr>
                        <a:t>423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424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424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425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426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428</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430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430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0">
                <a:tc>
                  <a:txBody>
                    <a:bodyPr/>
                    <a:lstStyle/>
                    <a:p>
                      <a:pPr marL="0" marR="0" algn="ctr" hangingPunct="0">
                        <a:spcBef>
                          <a:spcPts val="0"/>
                        </a:spcBef>
                        <a:spcAft>
                          <a:spcPts val="0"/>
                        </a:spcAft>
                      </a:pPr>
                      <a:r>
                        <a:rPr lang="en-GB" sz="1600">
                          <a:latin typeface="Book Antiqua"/>
                          <a:ea typeface="Times New Roman"/>
                          <a:cs typeface="Times New Roman"/>
                        </a:rPr>
                        <a:t>435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435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436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436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436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438</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438</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438</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0">
                <a:tc>
                  <a:txBody>
                    <a:bodyPr/>
                    <a:lstStyle/>
                    <a:p>
                      <a:pPr marL="0" marR="0" algn="ctr" hangingPunct="0">
                        <a:spcBef>
                          <a:spcPts val="0"/>
                        </a:spcBef>
                        <a:spcAft>
                          <a:spcPts val="0"/>
                        </a:spcAft>
                      </a:pPr>
                      <a:r>
                        <a:rPr lang="en-GB" sz="1600">
                          <a:latin typeface="Book Antiqua"/>
                          <a:ea typeface="Times New Roman"/>
                          <a:cs typeface="Times New Roman"/>
                        </a:rPr>
                        <a:t>444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444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445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446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447</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447</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447</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448</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0">
                <a:tc>
                  <a:txBody>
                    <a:bodyPr/>
                    <a:lstStyle/>
                    <a:p>
                      <a:pPr marL="0" marR="0" algn="ctr" hangingPunct="0">
                        <a:spcBef>
                          <a:spcPts val="0"/>
                        </a:spcBef>
                        <a:spcAft>
                          <a:spcPts val="0"/>
                        </a:spcAft>
                      </a:pPr>
                      <a:r>
                        <a:rPr lang="en-GB" sz="1600">
                          <a:latin typeface="Book Antiqua"/>
                          <a:ea typeface="Times New Roman"/>
                          <a:cs typeface="Times New Roman"/>
                        </a:rPr>
                        <a:t>452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453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453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453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454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455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455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456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0">
                <a:tc>
                  <a:txBody>
                    <a:bodyPr/>
                    <a:lstStyle/>
                    <a:p>
                      <a:pPr marL="0" marR="0" algn="ctr" hangingPunct="0">
                        <a:spcBef>
                          <a:spcPts val="0"/>
                        </a:spcBef>
                        <a:spcAft>
                          <a:spcPts val="0"/>
                        </a:spcAft>
                      </a:pPr>
                      <a:r>
                        <a:rPr lang="en-GB" sz="1600">
                          <a:latin typeface="Book Antiqua"/>
                          <a:ea typeface="Times New Roman"/>
                          <a:cs typeface="Times New Roman"/>
                        </a:rPr>
                        <a:t>462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462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462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463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464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465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466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468</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0">
                <a:tc>
                  <a:txBody>
                    <a:bodyPr/>
                    <a:lstStyle/>
                    <a:p>
                      <a:pPr marL="0" marR="0" algn="ctr" hangingPunct="0">
                        <a:spcBef>
                          <a:spcPts val="0"/>
                        </a:spcBef>
                        <a:spcAft>
                          <a:spcPts val="0"/>
                        </a:spcAft>
                      </a:pPr>
                      <a:r>
                        <a:rPr lang="en-GB" sz="1600">
                          <a:latin typeface="Book Antiqua"/>
                          <a:ea typeface="Times New Roman"/>
                          <a:cs typeface="Times New Roman"/>
                        </a:rPr>
                        <a:t>474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474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475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476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477</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478</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479</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481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0">
                <a:tc>
                  <a:txBody>
                    <a:bodyPr/>
                    <a:lstStyle/>
                    <a:p>
                      <a:pPr marL="0" marR="0" algn="ctr" hangingPunct="0">
                        <a:spcBef>
                          <a:spcPts val="0"/>
                        </a:spcBef>
                        <a:spcAft>
                          <a:spcPts val="0"/>
                        </a:spcAft>
                      </a:pPr>
                      <a:r>
                        <a:rPr lang="en-GB" sz="1600">
                          <a:latin typeface="Book Antiqua"/>
                          <a:ea typeface="Times New Roman"/>
                          <a:cs typeface="Times New Roman"/>
                        </a:rPr>
                        <a:t>490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493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494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495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497</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498</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498</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500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0">
                <a:tc>
                  <a:txBody>
                    <a:bodyPr/>
                    <a:lstStyle/>
                    <a:p>
                      <a:pPr marL="0" marR="0" algn="ctr" hangingPunct="0">
                        <a:spcBef>
                          <a:spcPts val="0"/>
                        </a:spcBef>
                        <a:spcAft>
                          <a:spcPts val="0"/>
                        </a:spcAft>
                      </a:pPr>
                      <a:r>
                        <a:rPr lang="en-GB" sz="1600">
                          <a:latin typeface="Book Antiqua"/>
                          <a:ea typeface="Times New Roman"/>
                          <a:cs typeface="Times New Roman"/>
                        </a:rPr>
                        <a:t>415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430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439</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449</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457</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468</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482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502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0">
                <a:tc>
                  <a:txBody>
                    <a:bodyPr/>
                    <a:lstStyle/>
                    <a:p>
                      <a:pPr marL="0" marR="0" algn="ctr" hangingPunct="0">
                        <a:spcBef>
                          <a:spcPts val="0"/>
                        </a:spcBef>
                        <a:spcAft>
                          <a:spcPts val="0"/>
                        </a:spcAft>
                      </a:pPr>
                      <a:r>
                        <a:rPr lang="en-GB" sz="1600">
                          <a:latin typeface="Book Antiqua"/>
                          <a:ea typeface="Times New Roman"/>
                          <a:cs typeface="Times New Roman"/>
                        </a:rPr>
                        <a:t>416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431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440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450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457</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469</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482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502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r h="0">
                <a:tc>
                  <a:txBody>
                    <a:bodyPr/>
                    <a:lstStyle/>
                    <a:p>
                      <a:pPr marL="0" marR="0" algn="ctr" hangingPunct="0">
                        <a:spcBef>
                          <a:spcPts val="0"/>
                        </a:spcBef>
                        <a:spcAft>
                          <a:spcPts val="0"/>
                        </a:spcAft>
                      </a:pPr>
                      <a:r>
                        <a:rPr lang="en-GB" sz="1600">
                          <a:latin typeface="Book Antiqua"/>
                          <a:ea typeface="Times New Roman"/>
                          <a:cs typeface="Times New Roman"/>
                        </a:rPr>
                        <a:t>418</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432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440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450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458</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470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483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505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r h="0">
                <a:tc>
                  <a:txBody>
                    <a:bodyPr/>
                    <a:lstStyle/>
                    <a:p>
                      <a:pPr marL="0" marR="0" algn="ctr" hangingPunct="0">
                        <a:spcBef>
                          <a:spcPts val="0"/>
                        </a:spcBef>
                        <a:spcAft>
                          <a:spcPts val="0"/>
                        </a:spcAft>
                      </a:pPr>
                      <a:r>
                        <a:rPr lang="en-GB" sz="1600">
                          <a:latin typeface="Book Antiqua"/>
                          <a:ea typeface="Times New Roman"/>
                          <a:cs typeface="Times New Roman"/>
                        </a:rPr>
                        <a:t>419</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432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441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451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459</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471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485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508</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1"/>
                  </a:ext>
                </a:extLst>
              </a:tr>
              <a:tr h="0">
                <a:tc>
                  <a:txBody>
                    <a:bodyPr/>
                    <a:lstStyle/>
                    <a:p>
                      <a:pPr marL="0" marR="0" algn="ctr" hangingPunct="0">
                        <a:spcBef>
                          <a:spcPts val="0"/>
                        </a:spcBef>
                        <a:spcAft>
                          <a:spcPts val="0"/>
                        </a:spcAft>
                      </a:pPr>
                      <a:r>
                        <a:rPr lang="en-GB" sz="1600">
                          <a:latin typeface="Book Antiqua"/>
                          <a:ea typeface="Times New Roman"/>
                          <a:cs typeface="Times New Roman"/>
                        </a:rPr>
                        <a:t>420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433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442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451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459</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471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486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509</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2"/>
                  </a:ext>
                </a:extLst>
              </a:tr>
              <a:tr h="0">
                <a:tc>
                  <a:txBody>
                    <a:bodyPr/>
                    <a:lstStyle/>
                    <a:p>
                      <a:pPr marL="0" marR="0" algn="ctr" hangingPunct="0">
                        <a:spcBef>
                          <a:spcPts val="0"/>
                        </a:spcBef>
                        <a:spcAft>
                          <a:spcPts val="0"/>
                        </a:spcAft>
                      </a:pPr>
                      <a:r>
                        <a:rPr lang="en-GB" sz="1600">
                          <a:latin typeface="Book Antiqua"/>
                          <a:ea typeface="Times New Roman"/>
                          <a:cs typeface="Times New Roman"/>
                        </a:rPr>
                        <a:t>421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433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442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451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460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472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488</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511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3"/>
                  </a:ext>
                </a:extLst>
              </a:tr>
              <a:tr h="0">
                <a:tc>
                  <a:txBody>
                    <a:bodyPr/>
                    <a:lstStyle/>
                    <a:p>
                      <a:pPr marL="0" marR="0" algn="ctr" hangingPunct="0">
                        <a:spcBef>
                          <a:spcPts val="0"/>
                        </a:spcBef>
                        <a:spcAft>
                          <a:spcPts val="0"/>
                        </a:spcAft>
                      </a:pPr>
                      <a:r>
                        <a:rPr lang="en-GB" sz="1600">
                          <a:latin typeface="Book Antiqua"/>
                          <a:ea typeface="Times New Roman"/>
                          <a:cs typeface="Times New Roman"/>
                        </a:rPr>
                        <a:t>421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434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443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452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460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473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489</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hangingPunct="0">
                        <a:spcBef>
                          <a:spcPts val="0"/>
                        </a:spcBef>
                        <a:spcAft>
                          <a:spcPts val="0"/>
                        </a:spcAft>
                      </a:pPr>
                      <a:r>
                        <a:rPr lang="en-GB" sz="1600" dirty="0">
                          <a:latin typeface="Book Antiqua"/>
                          <a:ea typeface="Times New Roman"/>
                          <a:cs typeface="Times New Roman"/>
                        </a:rPr>
                        <a:t>515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4"/>
                  </a:ext>
                </a:extLst>
              </a:tr>
            </a:tbl>
          </a:graphicData>
        </a:graphic>
      </p:graphicFrame>
      <p:sp>
        <p:nvSpPr>
          <p:cNvPr id="13439" name="Rectangle 5"/>
          <p:cNvSpPr>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eaLnBrk="0" hangingPunct="0"/>
            <a:endParaRPr lang="en-US"/>
          </a:p>
        </p:txBody>
      </p:sp>
      <p:sp>
        <p:nvSpPr>
          <p:cNvPr id="13440" name="TextBox 7"/>
          <p:cNvSpPr txBox="1">
            <a:spLocks noChangeArrowheads="1"/>
          </p:cNvSpPr>
          <p:nvPr/>
        </p:nvSpPr>
        <p:spPr bwMode="auto">
          <a:xfrm>
            <a:off x="5940152" y="3359943"/>
            <a:ext cx="178593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dirty="0">
                <a:solidFill>
                  <a:schemeClr val="tx2"/>
                </a:solidFill>
              </a:rPr>
              <a:t>Example 1.5</a:t>
            </a:r>
            <a:r>
              <a:rPr lang="en-GB" dirty="0"/>
              <a:t> Data set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Title 1"/>
          <p:cNvSpPr>
            <a:spLocks noGrp="1"/>
          </p:cNvSpPr>
          <p:nvPr>
            <p:ph type="ctrTitle"/>
          </p:nvPr>
        </p:nvSpPr>
        <p:spPr>
          <a:xfrm>
            <a:off x="500063" y="285750"/>
            <a:ext cx="6929437" cy="714375"/>
          </a:xfrm>
        </p:spPr>
        <p:txBody>
          <a:bodyPr/>
          <a:lstStyle/>
          <a:p>
            <a:r>
              <a:rPr lang="en-GB">
                <a:latin typeface="Arial" charset="0"/>
                <a:cs typeface="Arial" charset="0"/>
              </a:rPr>
              <a:t>Class Intervals and Boundaries</a:t>
            </a:r>
          </a:p>
        </p:txBody>
      </p:sp>
      <p:sp>
        <p:nvSpPr>
          <p:cNvPr id="3" name="Slide Number Placeholder 2"/>
          <p:cNvSpPr>
            <a:spLocks noGrp="1"/>
          </p:cNvSpPr>
          <p:nvPr>
            <p:ph type="sldNum" sz="quarter" idx="10"/>
          </p:nvPr>
        </p:nvSpPr>
        <p:spPr/>
        <p:txBody>
          <a:bodyPr/>
          <a:lstStyle/>
          <a:p>
            <a:pPr>
              <a:defRPr/>
            </a:pPr>
            <a:fld id="{C80B5CDA-696F-443D-B3DF-3BB722707FB6}" type="slidenum">
              <a:rPr lang="en-GB" smtClean="0"/>
              <a:pPr>
                <a:defRPr/>
              </a:pPr>
              <a:t>14</a:t>
            </a:fld>
            <a:endParaRPr lang="en-GB" dirty="0"/>
          </a:p>
        </p:txBody>
      </p:sp>
      <p:sp>
        <p:nvSpPr>
          <p:cNvPr id="1029"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1030" name="TextBox 4"/>
          <p:cNvSpPr txBox="1">
            <a:spLocks noChangeArrowheads="1"/>
          </p:cNvSpPr>
          <p:nvPr/>
        </p:nvSpPr>
        <p:spPr bwMode="auto">
          <a:xfrm>
            <a:off x="500063" y="1785938"/>
            <a:ext cx="371475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buFont typeface="Calibri" pitchFamily="34" charset="0"/>
              <a:buAutoNum type="arabicPeriod"/>
            </a:pPr>
            <a:r>
              <a:rPr lang="en-GB" dirty="0">
                <a:solidFill>
                  <a:srgbClr val="FF0000"/>
                </a:solidFill>
              </a:rPr>
              <a:t>Discrete</a:t>
            </a:r>
            <a:r>
              <a:rPr lang="en-GB" dirty="0"/>
              <a:t> data occurs as an integer (whole number) e.g. 1, 2, 3, 4, 5, 6,.......etc.</a:t>
            </a:r>
          </a:p>
          <a:p>
            <a:pPr eaLnBrk="1" hangingPunct="1">
              <a:buFont typeface="Calibri" pitchFamily="34" charset="0"/>
              <a:buAutoNum type="arabicPeriod"/>
            </a:pPr>
            <a:r>
              <a:rPr lang="en-GB" dirty="0">
                <a:solidFill>
                  <a:srgbClr val="FF0000"/>
                </a:solidFill>
              </a:rPr>
              <a:t>Continuous</a:t>
            </a:r>
            <a:r>
              <a:rPr lang="en-GB" dirty="0"/>
              <a:t> data occurs as a continuous number and can take any level of accuracy, e.g. the number of miles travelled could be 440.3 or 440.34 … </a:t>
            </a:r>
            <a:r>
              <a:rPr lang="en-GB" dirty="0" err="1"/>
              <a:t>etc</a:t>
            </a:r>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928143858"/>
              </p:ext>
            </p:extLst>
          </p:nvPr>
        </p:nvGraphicFramePr>
        <p:xfrm>
          <a:off x="4286250" y="1928813"/>
          <a:ext cx="4579938" cy="1706789"/>
        </p:xfrm>
        <a:graphic>
          <a:graphicData uri="http://schemas.openxmlformats.org/drawingml/2006/table">
            <a:tbl>
              <a:tblPr/>
              <a:tblGrid>
                <a:gridCol w="411490">
                  <a:extLst>
                    <a:ext uri="{9D8B030D-6E8A-4147-A177-3AD203B41FA5}">
                      <a16:colId xmlns:a16="http://schemas.microsoft.com/office/drawing/2014/main" val="20000"/>
                    </a:ext>
                  </a:extLst>
                </a:gridCol>
                <a:gridCol w="1374502">
                  <a:extLst>
                    <a:ext uri="{9D8B030D-6E8A-4147-A177-3AD203B41FA5}">
                      <a16:colId xmlns:a16="http://schemas.microsoft.com/office/drawing/2014/main" val="20001"/>
                    </a:ext>
                  </a:extLst>
                </a:gridCol>
                <a:gridCol w="1214475">
                  <a:extLst>
                    <a:ext uri="{9D8B030D-6E8A-4147-A177-3AD203B41FA5}">
                      <a16:colId xmlns:a16="http://schemas.microsoft.com/office/drawing/2014/main" val="20002"/>
                    </a:ext>
                  </a:extLst>
                </a:gridCol>
                <a:gridCol w="1579471">
                  <a:extLst>
                    <a:ext uri="{9D8B030D-6E8A-4147-A177-3AD203B41FA5}">
                      <a16:colId xmlns:a16="http://schemas.microsoft.com/office/drawing/2014/main" val="20003"/>
                    </a:ext>
                  </a:extLst>
                </a:gridCol>
              </a:tblGrid>
              <a:tr h="243795">
                <a:tc gridSpan="4">
                  <a:txBody>
                    <a:bodyPr/>
                    <a:lstStyle/>
                    <a:p>
                      <a:pPr marL="0" marR="0" algn="ctr" hangingPunct="0">
                        <a:spcBef>
                          <a:spcPts val="0"/>
                        </a:spcBef>
                        <a:spcAft>
                          <a:spcPts val="0"/>
                        </a:spcAft>
                      </a:pPr>
                      <a:r>
                        <a:rPr lang="en-GB" sz="1600" dirty="0">
                          <a:latin typeface="Book Antiqua"/>
                          <a:ea typeface="Times New Roman"/>
                          <a:cs typeface="Times New Roman"/>
                        </a:rPr>
                        <a:t>MATHEMATICAL LIMIT</a:t>
                      </a:r>
                    </a:p>
                  </a:txBody>
                  <a:tcPr marL="68582" marR="685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0"/>
                  </a:ext>
                </a:extLst>
              </a:tr>
              <a:tr h="487589">
                <a:tc gridSpan="2">
                  <a:txBody>
                    <a:bodyPr/>
                    <a:lstStyle/>
                    <a:p>
                      <a:pPr marL="0" marR="0" algn="ctr" hangingPunct="0">
                        <a:spcBef>
                          <a:spcPts val="0"/>
                        </a:spcBef>
                        <a:spcAft>
                          <a:spcPts val="0"/>
                        </a:spcAft>
                      </a:pPr>
                      <a:r>
                        <a:rPr lang="en-GB" sz="1600" dirty="0">
                          <a:latin typeface="Book Antiqua"/>
                          <a:ea typeface="Times New Roman"/>
                          <a:cs typeface="Times New Roman"/>
                        </a:rPr>
                        <a:t>STATED LIMIT</a:t>
                      </a:r>
                    </a:p>
                  </a:txBody>
                  <a:tcPr marL="68582" marR="685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hMerge="1">
                  <a:txBody>
                    <a:bodyPr/>
                    <a:lstStyle/>
                    <a:p>
                      <a:pPr marL="0" marR="0" algn="ctr" hangingPunct="0">
                        <a:spcBef>
                          <a:spcPts val="0"/>
                        </a:spcBef>
                        <a:spcAft>
                          <a:spcPts val="0"/>
                        </a:spcAft>
                      </a:pPr>
                      <a:endParaRPr lang="en-GB" sz="1600" dirty="0">
                        <a:latin typeface="Book Antiqua"/>
                        <a:ea typeface="Times New Roman"/>
                        <a:cs typeface="Times New Roman"/>
                      </a:endParaRPr>
                    </a:p>
                  </a:txBody>
                  <a:tcPr marL="68582" marR="685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marL="0" marR="0" algn="ctr" hangingPunct="0">
                        <a:spcBef>
                          <a:spcPts val="0"/>
                        </a:spcBef>
                        <a:spcAft>
                          <a:spcPts val="0"/>
                        </a:spcAft>
                      </a:pPr>
                      <a:r>
                        <a:rPr lang="en-GB" sz="1600" dirty="0">
                          <a:latin typeface="Book Antiqua"/>
                          <a:ea typeface="Times New Roman"/>
                          <a:cs typeface="Times New Roman"/>
                        </a:rPr>
                        <a:t>DISCRETE</a:t>
                      </a:r>
                    </a:p>
                  </a:txBody>
                  <a:tcPr marL="68582" marR="685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marL="0" marR="0" algn="ctr" hangingPunct="0">
                        <a:spcBef>
                          <a:spcPts val="0"/>
                        </a:spcBef>
                        <a:spcAft>
                          <a:spcPts val="0"/>
                        </a:spcAft>
                      </a:pPr>
                      <a:r>
                        <a:rPr lang="en-GB" sz="1600" dirty="0">
                          <a:latin typeface="Book Antiqua"/>
                          <a:ea typeface="Times New Roman"/>
                          <a:cs typeface="Times New Roman"/>
                        </a:rPr>
                        <a:t>CONTINUOUS</a:t>
                      </a:r>
                    </a:p>
                  </a:txBody>
                  <a:tcPr marL="68582" marR="685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0001"/>
                  </a:ext>
                </a:extLst>
              </a:tr>
              <a:tr h="487589">
                <a:tc>
                  <a:txBody>
                    <a:bodyPr/>
                    <a:lstStyle/>
                    <a:p>
                      <a:pPr marL="0" marR="0" algn="just" hangingPunct="0">
                        <a:spcBef>
                          <a:spcPts val="0"/>
                        </a:spcBef>
                        <a:spcAft>
                          <a:spcPts val="0"/>
                        </a:spcAft>
                      </a:pPr>
                      <a:r>
                        <a:rPr lang="en-GB" sz="1600" dirty="0">
                          <a:latin typeface="Book Antiqua"/>
                          <a:ea typeface="Times New Roman"/>
                          <a:cs typeface="Times New Roman"/>
                        </a:rPr>
                        <a:t>A</a:t>
                      </a:r>
                    </a:p>
                  </a:txBody>
                  <a:tcPr marL="68582" marR="685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marL="0" marR="0" algn="ctr" hangingPunct="0">
                        <a:spcBef>
                          <a:spcPts val="0"/>
                        </a:spcBef>
                        <a:spcAft>
                          <a:spcPts val="0"/>
                        </a:spcAft>
                      </a:pPr>
                      <a:r>
                        <a:rPr lang="en-GB" sz="1600" dirty="0">
                          <a:latin typeface="Book Antiqua"/>
                          <a:ea typeface="Times New Roman"/>
                          <a:cs typeface="Times New Roman"/>
                        </a:rPr>
                        <a:t>5 - under 10</a:t>
                      </a:r>
                    </a:p>
                    <a:p>
                      <a:pPr marL="0" marR="0" algn="ctr" hangingPunct="0">
                        <a:spcBef>
                          <a:spcPts val="0"/>
                        </a:spcBef>
                        <a:spcAft>
                          <a:spcPts val="0"/>
                        </a:spcAft>
                      </a:pPr>
                      <a:r>
                        <a:rPr lang="en-GB" sz="1600" dirty="0">
                          <a:latin typeface="Book Antiqua"/>
                          <a:ea typeface="Times New Roman"/>
                          <a:cs typeface="Times New Roman"/>
                        </a:rPr>
                        <a:t>10 - under 15</a:t>
                      </a:r>
                    </a:p>
                  </a:txBody>
                  <a:tcPr marL="68582" marR="685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hangingPunct="0">
                        <a:spcBef>
                          <a:spcPts val="0"/>
                        </a:spcBef>
                        <a:spcAft>
                          <a:spcPts val="0"/>
                        </a:spcAft>
                        <a:buNone/>
                      </a:pPr>
                      <a:r>
                        <a:rPr lang="en-GB" sz="1600" dirty="0">
                          <a:latin typeface="Book Antiqua"/>
                          <a:ea typeface="Times New Roman"/>
                          <a:cs typeface="Times New Roman"/>
                        </a:rPr>
                        <a:t>5 - 9</a:t>
                      </a:r>
                    </a:p>
                    <a:p>
                      <a:pPr marL="342900" marR="0" indent="-342900" algn="ctr" hangingPunct="0">
                        <a:spcBef>
                          <a:spcPts val="0"/>
                        </a:spcBef>
                        <a:spcAft>
                          <a:spcPts val="0"/>
                        </a:spcAft>
                        <a:buNone/>
                      </a:pPr>
                      <a:r>
                        <a:rPr lang="en-GB" sz="1600" dirty="0">
                          <a:latin typeface="Book Antiqua"/>
                          <a:ea typeface="Times New Roman"/>
                          <a:cs typeface="Times New Roman"/>
                        </a:rPr>
                        <a:t>10 - 14</a:t>
                      </a:r>
                    </a:p>
                  </a:txBody>
                  <a:tcPr marL="68582" marR="685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600" dirty="0">
                          <a:latin typeface="Book Antiqua"/>
                          <a:ea typeface="Times New Roman"/>
                          <a:cs typeface="Times New Roman"/>
                        </a:rPr>
                        <a:t>5 -  9.999999'</a:t>
                      </a:r>
                    </a:p>
                    <a:p>
                      <a:pPr marL="0" marR="0" algn="ctr" hangingPunct="0">
                        <a:spcBef>
                          <a:spcPts val="0"/>
                        </a:spcBef>
                        <a:spcAft>
                          <a:spcPts val="0"/>
                        </a:spcAft>
                      </a:pPr>
                      <a:r>
                        <a:rPr lang="en-GB" sz="1600" dirty="0">
                          <a:latin typeface="Book Antiqua"/>
                          <a:ea typeface="Times New Roman"/>
                          <a:cs typeface="Times New Roman"/>
                        </a:rPr>
                        <a:t>10 - 14.999999'</a:t>
                      </a:r>
                    </a:p>
                  </a:txBody>
                  <a:tcPr marL="68582" marR="685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487589">
                <a:tc>
                  <a:txBody>
                    <a:bodyPr/>
                    <a:lstStyle/>
                    <a:p>
                      <a:pPr marL="0" marR="0" algn="just" hangingPunct="0">
                        <a:spcBef>
                          <a:spcPts val="0"/>
                        </a:spcBef>
                        <a:spcAft>
                          <a:spcPts val="0"/>
                        </a:spcAft>
                      </a:pPr>
                      <a:r>
                        <a:rPr lang="en-GB" sz="1600" dirty="0">
                          <a:latin typeface="Book Antiqua"/>
                          <a:ea typeface="Times New Roman"/>
                          <a:cs typeface="Times New Roman"/>
                        </a:rPr>
                        <a:t>B</a:t>
                      </a:r>
                    </a:p>
                  </a:txBody>
                  <a:tcPr marL="68582" marR="685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marL="0" marR="0" algn="ctr" hangingPunct="0">
                        <a:spcBef>
                          <a:spcPts val="0"/>
                        </a:spcBef>
                        <a:spcAft>
                          <a:spcPts val="0"/>
                        </a:spcAft>
                      </a:pPr>
                      <a:r>
                        <a:rPr lang="en-GB" sz="1600" dirty="0">
                          <a:latin typeface="Book Antiqua"/>
                          <a:ea typeface="Times New Roman"/>
                          <a:cs typeface="Times New Roman"/>
                        </a:rPr>
                        <a:t>5 -  9</a:t>
                      </a:r>
                    </a:p>
                    <a:p>
                      <a:pPr marL="0" marR="0" algn="ctr" hangingPunct="0">
                        <a:spcBef>
                          <a:spcPts val="0"/>
                        </a:spcBef>
                        <a:spcAft>
                          <a:spcPts val="0"/>
                        </a:spcAft>
                      </a:pPr>
                      <a:r>
                        <a:rPr lang="en-GB" sz="1600" dirty="0">
                          <a:latin typeface="Book Antiqua"/>
                          <a:ea typeface="Times New Roman"/>
                          <a:cs typeface="Times New Roman"/>
                        </a:rPr>
                        <a:t>10 – 15</a:t>
                      </a:r>
                    </a:p>
                  </a:txBody>
                  <a:tcPr marL="68582" marR="685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600" dirty="0">
                          <a:latin typeface="Book Antiqua"/>
                          <a:ea typeface="Times New Roman"/>
                          <a:cs typeface="Times New Roman"/>
                        </a:rPr>
                        <a:t>5 - 9</a:t>
                      </a:r>
                    </a:p>
                    <a:p>
                      <a:pPr marL="0" marR="0" algn="ctr" hangingPunct="0">
                        <a:spcBef>
                          <a:spcPts val="0"/>
                        </a:spcBef>
                        <a:spcAft>
                          <a:spcPts val="0"/>
                        </a:spcAft>
                      </a:pPr>
                      <a:r>
                        <a:rPr lang="en-GB" sz="1600" dirty="0">
                          <a:latin typeface="Book Antiqua"/>
                          <a:ea typeface="Times New Roman"/>
                          <a:cs typeface="Times New Roman"/>
                        </a:rPr>
                        <a:t>10</a:t>
                      </a:r>
                      <a:r>
                        <a:rPr lang="en-GB" sz="1600" baseline="0" dirty="0">
                          <a:latin typeface="Book Antiqua"/>
                          <a:ea typeface="Times New Roman"/>
                          <a:cs typeface="Times New Roman"/>
                        </a:rPr>
                        <a:t> - 15</a:t>
                      </a:r>
                      <a:endParaRPr lang="en-GB" sz="1600" dirty="0">
                        <a:latin typeface="Book Antiqua"/>
                        <a:ea typeface="Times New Roman"/>
                        <a:cs typeface="Times New Roman"/>
                      </a:endParaRPr>
                    </a:p>
                  </a:txBody>
                  <a:tcPr marL="68582" marR="685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600" dirty="0">
                          <a:latin typeface="Book Antiqua"/>
                          <a:ea typeface="Times New Roman"/>
                          <a:cs typeface="Times New Roman"/>
                        </a:rPr>
                        <a:t>4.5 -  9.5</a:t>
                      </a:r>
                    </a:p>
                    <a:p>
                      <a:pPr marL="0" marR="0" algn="ctr" hangingPunct="0">
                        <a:spcBef>
                          <a:spcPts val="0"/>
                        </a:spcBef>
                        <a:spcAft>
                          <a:spcPts val="0"/>
                        </a:spcAft>
                      </a:pPr>
                      <a:r>
                        <a:rPr lang="en-GB" sz="1600" dirty="0">
                          <a:latin typeface="Book Antiqua"/>
                          <a:ea typeface="Times New Roman"/>
                          <a:cs typeface="Times New Roman"/>
                        </a:rPr>
                        <a:t>9.5 - 15.5</a:t>
                      </a:r>
                    </a:p>
                  </a:txBody>
                  <a:tcPr marL="68582" marR="685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055" name="TextBox 7"/>
          <p:cNvSpPr txBox="1">
            <a:spLocks noChangeArrowheads="1"/>
          </p:cNvSpPr>
          <p:nvPr/>
        </p:nvSpPr>
        <p:spPr bwMode="auto">
          <a:xfrm>
            <a:off x="500063" y="1285875"/>
            <a:ext cx="572611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t>Data can exist in two forms: discrete and continuous:</a:t>
            </a:r>
          </a:p>
        </p:txBody>
      </p:sp>
      <p:sp>
        <p:nvSpPr>
          <p:cNvPr id="1056" name="TextBox 8"/>
          <p:cNvSpPr txBox="1">
            <a:spLocks noChangeArrowheads="1"/>
          </p:cNvSpPr>
          <p:nvPr/>
        </p:nvSpPr>
        <p:spPr bwMode="auto">
          <a:xfrm>
            <a:off x="642938" y="4357688"/>
            <a:ext cx="8215312"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dirty="0"/>
              <a:t>Normally, we would look at creating 5 – 12 classes in the grouped frequency distribution, where class width = Upper – Lower Class Boundaries.</a:t>
            </a:r>
          </a:p>
        </p:txBody>
      </p:sp>
      <p:graphicFrame>
        <p:nvGraphicFramePr>
          <p:cNvPr id="1026" name="Object 2"/>
          <p:cNvGraphicFramePr>
            <a:graphicFrameLocks noChangeAspect="1"/>
          </p:cNvGraphicFramePr>
          <p:nvPr/>
        </p:nvGraphicFramePr>
        <p:xfrm>
          <a:off x="2786063" y="5143500"/>
          <a:ext cx="3500437" cy="573088"/>
        </p:xfrm>
        <a:graphic>
          <a:graphicData uri="http://schemas.openxmlformats.org/presentationml/2006/ole">
            <mc:AlternateContent xmlns:mc="http://schemas.openxmlformats.org/markup-compatibility/2006">
              <mc:Choice xmlns:v="urn:schemas-microsoft-com:vml" Requires="v">
                <p:oleObj spid="_x0000_s1082" name="Equation" r:id="rId3" imgW="2323800" imgH="380880" progId="Equation.3">
                  <p:embed/>
                </p:oleObj>
              </mc:Choice>
              <mc:Fallback>
                <p:oleObj name="Equation" r:id="rId3" imgW="2323800" imgH="380880"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86063" y="5143500"/>
                        <a:ext cx="3500437" cy="5730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ctrTitle"/>
          </p:nvPr>
        </p:nvSpPr>
        <p:spPr>
          <a:xfrm>
            <a:off x="500063" y="285750"/>
            <a:ext cx="6929437" cy="714375"/>
          </a:xfrm>
        </p:spPr>
        <p:txBody>
          <a:bodyPr/>
          <a:lstStyle/>
          <a:p>
            <a:r>
              <a:rPr lang="en-GB">
                <a:latin typeface="Arial" charset="0"/>
                <a:cs typeface="Arial" charset="0"/>
              </a:rPr>
              <a:t>Counting frequencies</a:t>
            </a:r>
          </a:p>
        </p:txBody>
      </p:sp>
      <p:sp>
        <p:nvSpPr>
          <p:cNvPr id="3" name="Slide Number Placeholder 2"/>
          <p:cNvSpPr>
            <a:spLocks noGrp="1"/>
          </p:cNvSpPr>
          <p:nvPr>
            <p:ph type="sldNum" sz="quarter" idx="10"/>
          </p:nvPr>
        </p:nvSpPr>
        <p:spPr/>
        <p:txBody>
          <a:bodyPr/>
          <a:lstStyle/>
          <a:p>
            <a:pPr>
              <a:defRPr/>
            </a:pPr>
            <a:fld id="{5A30C0A8-6FF7-478A-9672-2E6D5AE9FAB9}" type="slidenum">
              <a:rPr lang="en-GB" smtClean="0"/>
              <a:pPr>
                <a:defRPr/>
              </a:pPr>
              <a:t>15</a:t>
            </a:fld>
            <a:endParaRPr lang="en-GB" dirty="0"/>
          </a:p>
        </p:txBody>
      </p:sp>
      <p:sp>
        <p:nvSpPr>
          <p:cNvPr id="14340"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graphicFrame>
        <p:nvGraphicFramePr>
          <p:cNvPr id="5" name="Table 4"/>
          <p:cNvGraphicFramePr>
            <a:graphicFrameLocks noGrp="1"/>
          </p:cNvGraphicFramePr>
          <p:nvPr/>
        </p:nvGraphicFramePr>
        <p:xfrm>
          <a:off x="714348" y="2000240"/>
          <a:ext cx="5386050" cy="2438400"/>
        </p:xfrm>
        <a:graphic>
          <a:graphicData uri="http://schemas.openxmlformats.org/drawingml/2006/table">
            <a:tbl>
              <a:tblPr/>
              <a:tblGrid>
                <a:gridCol w="1260000">
                  <a:extLst>
                    <a:ext uri="{9D8B030D-6E8A-4147-A177-3AD203B41FA5}">
                      <a16:colId xmlns:a16="http://schemas.microsoft.com/office/drawing/2014/main" val="20000"/>
                    </a:ext>
                  </a:extLst>
                </a:gridCol>
                <a:gridCol w="2686050">
                  <a:extLst>
                    <a:ext uri="{9D8B030D-6E8A-4147-A177-3AD203B41FA5}">
                      <a16:colId xmlns:a16="http://schemas.microsoft.com/office/drawing/2014/main" val="20001"/>
                    </a:ext>
                  </a:extLst>
                </a:gridCol>
                <a:gridCol w="1440000">
                  <a:extLst>
                    <a:ext uri="{9D8B030D-6E8A-4147-A177-3AD203B41FA5}">
                      <a16:colId xmlns:a16="http://schemas.microsoft.com/office/drawing/2014/main" val="20002"/>
                    </a:ext>
                  </a:extLst>
                </a:gridCol>
              </a:tblGrid>
              <a:tr h="0">
                <a:tc>
                  <a:txBody>
                    <a:bodyPr/>
                    <a:lstStyle/>
                    <a:p>
                      <a:pPr marL="0" marR="0" algn="ctr" hangingPunct="0">
                        <a:spcBef>
                          <a:spcPts val="0"/>
                        </a:spcBef>
                        <a:spcAft>
                          <a:spcPts val="0"/>
                        </a:spcAft>
                      </a:pPr>
                      <a:r>
                        <a:rPr lang="en-GB" sz="1600" dirty="0">
                          <a:latin typeface="Book Antiqua"/>
                          <a:ea typeface="Times New Roman"/>
                          <a:cs typeface="Times New Roman"/>
                        </a:rPr>
                        <a:t>MILEAGE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marL="0" marR="0" algn="ctr" hangingPunct="0">
                        <a:spcBef>
                          <a:spcPts val="0"/>
                        </a:spcBef>
                        <a:spcAft>
                          <a:spcPts val="0"/>
                        </a:spcAft>
                      </a:pPr>
                      <a:r>
                        <a:rPr lang="en-GB" sz="1600">
                          <a:latin typeface="Book Antiqua"/>
                          <a:ea typeface="Times New Roman"/>
                          <a:cs typeface="Times New Roman"/>
                        </a:rPr>
                        <a:t>TALLY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marL="0" marR="0" algn="ctr" hangingPunct="0">
                        <a:spcBef>
                          <a:spcPts val="0"/>
                        </a:spcBef>
                        <a:spcAft>
                          <a:spcPts val="0"/>
                        </a:spcAft>
                      </a:pPr>
                      <a:r>
                        <a:rPr lang="en-GB" sz="1600" dirty="0">
                          <a:latin typeface="Book Antiqua"/>
                          <a:ea typeface="Times New Roman"/>
                          <a:cs typeface="Times New Roman"/>
                        </a:rPr>
                        <a:t>FREQUENCY</a:t>
                      </a:r>
                    </a:p>
                    <a:p>
                      <a:pPr marL="0" marR="0" algn="ctr" hangingPunct="0">
                        <a:spcBef>
                          <a:spcPts val="0"/>
                        </a:spcBef>
                        <a:spcAft>
                          <a:spcPts val="0"/>
                        </a:spcAft>
                      </a:pPr>
                      <a:r>
                        <a:rPr lang="en-GB" sz="1600" dirty="0">
                          <a:latin typeface="Book Antiqua"/>
                          <a:ea typeface="Times New Roman"/>
                          <a:cs typeface="Times New Roman"/>
                        </a:rPr>
                        <a:t>f</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extLst>
                  <a:ext uri="{0D108BD9-81ED-4DB2-BD59-A6C34878D82A}">
                    <a16:rowId xmlns:a16="http://schemas.microsoft.com/office/drawing/2014/main" val="10000"/>
                  </a:ext>
                </a:extLst>
              </a:tr>
              <a:tr h="0">
                <a:tc>
                  <a:txBody>
                    <a:bodyPr/>
                    <a:lstStyle/>
                    <a:p>
                      <a:pPr marL="0" marR="0" algn="ctr" hangingPunct="0">
                        <a:spcBef>
                          <a:spcPts val="0"/>
                        </a:spcBef>
                        <a:spcAft>
                          <a:spcPts val="0"/>
                        </a:spcAft>
                      </a:pPr>
                      <a:r>
                        <a:rPr lang="en-GB" sz="1600" dirty="0">
                          <a:latin typeface="Book Antiqua"/>
                          <a:ea typeface="Times New Roman"/>
                          <a:cs typeface="Times New Roman"/>
                        </a:rPr>
                        <a:t>400 - 419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marL="0" marR="0" algn="ctr" hangingPunct="0">
                        <a:spcBef>
                          <a:spcPts val="0"/>
                        </a:spcBef>
                        <a:spcAft>
                          <a:spcPts val="0"/>
                        </a:spcAft>
                      </a:pPr>
                      <a:r>
                        <a:rPr lang="en-GB" sz="1600" strike="sngStrike">
                          <a:latin typeface="Book Antiqua"/>
                          <a:ea typeface="Times New Roman"/>
                          <a:cs typeface="Times New Roman"/>
                        </a:rPr>
                        <a:t>1111</a:t>
                      </a:r>
                      <a:r>
                        <a:rPr lang="en-GB" sz="1600">
                          <a:latin typeface="Book Antiqua"/>
                          <a:ea typeface="Times New Roman"/>
                          <a:cs typeface="Times New Roman"/>
                        </a:rPr>
                        <a:t> </a:t>
                      </a:r>
                      <a:r>
                        <a:rPr lang="en-GB" sz="1600" strike="sngStrike">
                          <a:latin typeface="Book Antiqua"/>
                          <a:ea typeface="Times New Roman"/>
                          <a:cs typeface="Times New Roman"/>
                        </a:rPr>
                        <a:t>1111</a:t>
                      </a:r>
                      <a:r>
                        <a:rPr lang="en-GB" sz="1600">
                          <a:latin typeface="Book Antiqua"/>
                          <a:ea typeface="Times New Roman"/>
                          <a:cs typeface="Times New Roman"/>
                        </a:rPr>
                        <a:t> 11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12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0">
                <a:tc>
                  <a:txBody>
                    <a:bodyPr/>
                    <a:lstStyle/>
                    <a:p>
                      <a:pPr marL="0" marR="0" algn="ctr" hangingPunct="0">
                        <a:spcBef>
                          <a:spcPts val="0"/>
                        </a:spcBef>
                        <a:spcAft>
                          <a:spcPts val="0"/>
                        </a:spcAft>
                      </a:pPr>
                      <a:r>
                        <a:rPr lang="en-GB" sz="1600">
                          <a:latin typeface="Book Antiqua"/>
                          <a:ea typeface="Times New Roman"/>
                          <a:cs typeface="Times New Roman"/>
                        </a:rPr>
                        <a:t>420 - 439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marL="0" marR="0" algn="ctr" hangingPunct="0">
                        <a:spcBef>
                          <a:spcPts val="0"/>
                        </a:spcBef>
                        <a:spcAft>
                          <a:spcPts val="0"/>
                        </a:spcAft>
                      </a:pPr>
                      <a:r>
                        <a:rPr lang="en-GB" sz="1600" strike="sngStrike">
                          <a:latin typeface="Book Antiqua"/>
                          <a:ea typeface="Times New Roman"/>
                          <a:cs typeface="Times New Roman"/>
                        </a:rPr>
                        <a:t>1111</a:t>
                      </a:r>
                      <a:r>
                        <a:rPr lang="en-GB" sz="1600">
                          <a:latin typeface="Book Antiqua"/>
                          <a:ea typeface="Times New Roman"/>
                          <a:cs typeface="Times New Roman"/>
                        </a:rPr>
                        <a:t> </a:t>
                      </a:r>
                      <a:r>
                        <a:rPr lang="en-GB" sz="1600" strike="sngStrike">
                          <a:latin typeface="Book Antiqua"/>
                          <a:ea typeface="Times New Roman"/>
                          <a:cs typeface="Times New Roman"/>
                        </a:rPr>
                        <a:t>1111</a:t>
                      </a:r>
                      <a:r>
                        <a:rPr lang="en-GB" sz="1600">
                          <a:latin typeface="Book Antiqua"/>
                          <a:ea typeface="Times New Roman"/>
                          <a:cs typeface="Times New Roman"/>
                        </a:rPr>
                        <a:t> </a:t>
                      </a:r>
                      <a:r>
                        <a:rPr lang="en-GB" sz="1600" strike="sngStrike">
                          <a:latin typeface="Book Antiqua"/>
                          <a:ea typeface="Times New Roman"/>
                          <a:cs typeface="Times New Roman"/>
                        </a:rPr>
                        <a:t>1111 1111</a:t>
                      </a:r>
                      <a:r>
                        <a:rPr lang="en-GB" sz="1600">
                          <a:latin typeface="Book Antiqua"/>
                          <a:ea typeface="Times New Roman"/>
                          <a:cs typeface="Times New Roman"/>
                        </a:rPr>
                        <a:t> </a:t>
                      </a:r>
                      <a:r>
                        <a:rPr lang="en-GB" sz="1600" strike="sngStrike">
                          <a:latin typeface="Book Antiqua"/>
                          <a:ea typeface="Times New Roman"/>
                          <a:cs typeface="Times New Roman"/>
                        </a:rPr>
                        <a:t>1111</a:t>
                      </a:r>
                      <a:r>
                        <a:rPr lang="en-GB" sz="1600">
                          <a:latin typeface="Book Antiqua"/>
                          <a:ea typeface="Times New Roman"/>
                          <a:cs typeface="Times New Roman"/>
                        </a:rPr>
                        <a:t> 11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27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0">
                <a:tc>
                  <a:txBody>
                    <a:bodyPr/>
                    <a:lstStyle/>
                    <a:p>
                      <a:pPr marL="0" marR="0" algn="ctr" hangingPunct="0">
                        <a:spcBef>
                          <a:spcPts val="0"/>
                        </a:spcBef>
                        <a:spcAft>
                          <a:spcPts val="0"/>
                        </a:spcAft>
                      </a:pPr>
                      <a:r>
                        <a:rPr lang="en-GB" sz="1600">
                          <a:latin typeface="Book Antiqua"/>
                          <a:ea typeface="Times New Roman"/>
                          <a:cs typeface="Times New Roman"/>
                        </a:rPr>
                        <a:t>440 - 459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marL="0" marR="0" algn="ctr" hangingPunct="0">
                        <a:spcBef>
                          <a:spcPts val="0"/>
                        </a:spcBef>
                        <a:spcAft>
                          <a:spcPts val="0"/>
                        </a:spcAft>
                      </a:pPr>
                      <a:r>
                        <a:rPr lang="en-GB" sz="1600" strike="sngStrike">
                          <a:latin typeface="Book Antiqua"/>
                          <a:ea typeface="Times New Roman"/>
                          <a:cs typeface="Times New Roman"/>
                        </a:rPr>
                        <a:t>1111</a:t>
                      </a:r>
                      <a:r>
                        <a:rPr lang="en-GB" sz="1600">
                          <a:latin typeface="Book Antiqua"/>
                          <a:ea typeface="Times New Roman"/>
                          <a:cs typeface="Times New Roman"/>
                        </a:rPr>
                        <a:t> </a:t>
                      </a:r>
                      <a:r>
                        <a:rPr lang="en-GB" sz="1600" strike="sngStrike">
                          <a:latin typeface="Book Antiqua"/>
                          <a:ea typeface="Times New Roman"/>
                          <a:cs typeface="Times New Roman"/>
                        </a:rPr>
                        <a:t>1111</a:t>
                      </a:r>
                      <a:r>
                        <a:rPr lang="en-GB" sz="1600">
                          <a:latin typeface="Book Antiqua"/>
                          <a:ea typeface="Times New Roman"/>
                          <a:cs typeface="Times New Roman"/>
                        </a:rPr>
                        <a:t> </a:t>
                      </a:r>
                      <a:r>
                        <a:rPr lang="en-GB" sz="1600" strike="sngStrike">
                          <a:latin typeface="Book Antiqua"/>
                          <a:ea typeface="Times New Roman"/>
                          <a:cs typeface="Times New Roman"/>
                        </a:rPr>
                        <a:t>1111 1111</a:t>
                      </a:r>
                      <a:r>
                        <a:rPr lang="en-GB" sz="1600">
                          <a:latin typeface="Book Antiqua"/>
                          <a:ea typeface="Times New Roman"/>
                          <a:cs typeface="Times New Roman"/>
                        </a:rPr>
                        <a:t> </a:t>
                      </a:r>
                      <a:r>
                        <a:rPr lang="en-GB" sz="1600" strike="sngStrike">
                          <a:latin typeface="Book Antiqua"/>
                          <a:ea typeface="Times New Roman"/>
                          <a:cs typeface="Times New Roman"/>
                        </a:rPr>
                        <a:t>1111</a:t>
                      </a:r>
                      <a:r>
                        <a:rPr lang="en-GB" sz="1600">
                          <a:latin typeface="Book Antiqua"/>
                          <a:ea typeface="Times New Roman"/>
                          <a:cs typeface="Times New Roman"/>
                        </a:rPr>
                        <a:t> </a:t>
                      </a:r>
                      <a:r>
                        <a:rPr lang="en-GB" sz="1600" strike="sngStrike">
                          <a:latin typeface="Book Antiqua"/>
                          <a:ea typeface="Times New Roman"/>
                          <a:cs typeface="Times New Roman"/>
                        </a:rPr>
                        <a:t>1111</a:t>
                      </a:r>
                      <a:r>
                        <a:rPr lang="en-GB" sz="1600">
                          <a:latin typeface="Book Antiqua"/>
                          <a:ea typeface="Times New Roman"/>
                          <a:cs typeface="Times New Roman"/>
                        </a:rPr>
                        <a:t> 1111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34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0">
                <a:tc>
                  <a:txBody>
                    <a:bodyPr/>
                    <a:lstStyle/>
                    <a:p>
                      <a:pPr marL="0" marR="0" algn="ctr" hangingPunct="0">
                        <a:spcBef>
                          <a:spcPts val="0"/>
                        </a:spcBef>
                        <a:spcAft>
                          <a:spcPts val="0"/>
                        </a:spcAft>
                      </a:pPr>
                      <a:r>
                        <a:rPr lang="en-GB" sz="1600">
                          <a:latin typeface="Book Antiqua"/>
                          <a:ea typeface="Times New Roman"/>
                          <a:cs typeface="Times New Roman"/>
                        </a:rPr>
                        <a:t>460 - 479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marL="0" marR="0" algn="ctr" hangingPunct="0">
                        <a:spcBef>
                          <a:spcPts val="0"/>
                        </a:spcBef>
                        <a:spcAft>
                          <a:spcPts val="0"/>
                        </a:spcAft>
                      </a:pPr>
                      <a:r>
                        <a:rPr lang="en-GB" sz="1600" strike="sngStrike">
                          <a:latin typeface="Book Antiqua"/>
                          <a:ea typeface="Times New Roman"/>
                          <a:cs typeface="Times New Roman"/>
                        </a:rPr>
                        <a:t>1111</a:t>
                      </a:r>
                      <a:r>
                        <a:rPr lang="en-GB" sz="1600">
                          <a:latin typeface="Book Antiqua"/>
                          <a:ea typeface="Times New Roman"/>
                          <a:cs typeface="Times New Roman"/>
                        </a:rPr>
                        <a:t> </a:t>
                      </a:r>
                      <a:r>
                        <a:rPr lang="en-GB" sz="1600" strike="sngStrike">
                          <a:latin typeface="Book Antiqua"/>
                          <a:ea typeface="Times New Roman"/>
                          <a:cs typeface="Times New Roman"/>
                        </a:rPr>
                        <a:t>1111</a:t>
                      </a:r>
                      <a:r>
                        <a:rPr lang="en-GB" sz="1600">
                          <a:latin typeface="Book Antiqua"/>
                          <a:ea typeface="Times New Roman"/>
                          <a:cs typeface="Times New Roman"/>
                        </a:rPr>
                        <a:t> </a:t>
                      </a:r>
                      <a:r>
                        <a:rPr lang="en-GB" sz="1600" strike="sngStrike">
                          <a:latin typeface="Book Antiqua"/>
                          <a:ea typeface="Times New Roman"/>
                          <a:cs typeface="Times New Roman"/>
                        </a:rPr>
                        <a:t>1111 1111</a:t>
                      </a:r>
                      <a:r>
                        <a:rPr lang="en-GB" sz="1600">
                          <a:latin typeface="Book Antiqua"/>
                          <a:ea typeface="Times New Roman"/>
                          <a:cs typeface="Times New Roman"/>
                        </a:rPr>
                        <a:t> 1111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24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0">
                <a:tc>
                  <a:txBody>
                    <a:bodyPr/>
                    <a:lstStyle/>
                    <a:p>
                      <a:pPr marL="0" marR="0" algn="ctr" hangingPunct="0">
                        <a:spcBef>
                          <a:spcPts val="0"/>
                        </a:spcBef>
                        <a:spcAft>
                          <a:spcPts val="0"/>
                        </a:spcAft>
                      </a:pPr>
                      <a:r>
                        <a:rPr lang="en-GB" sz="1600">
                          <a:latin typeface="Book Antiqua"/>
                          <a:ea typeface="Times New Roman"/>
                          <a:cs typeface="Times New Roman"/>
                        </a:rPr>
                        <a:t>480 - 499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marL="0" marR="0" algn="ctr" hangingPunct="0">
                        <a:spcBef>
                          <a:spcPts val="0"/>
                        </a:spcBef>
                        <a:spcAft>
                          <a:spcPts val="0"/>
                        </a:spcAft>
                      </a:pPr>
                      <a:r>
                        <a:rPr lang="en-GB" sz="1600" strike="sngStrike">
                          <a:latin typeface="Book Antiqua"/>
                          <a:ea typeface="Times New Roman"/>
                          <a:cs typeface="Times New Roman"/>
                        </a:rPr>
                        <a:t>1111</a:t>
                      </a:r>
                      <a:r>
                        <a:rPr lang="en-GB" sz="1600">
                          <a:latin typeface="Book Antiqua"/>
                          <a:ea typeface="Times New Roman"/>
                          <a:cs typeface="Times New Roman"/>
                        </a:rPr>
                        <a:t> </a:t>
                      </a:r>
                      <a:r>
                        <a:rPr lang="en-GB" sz="1600" strike="sngStrike">
                          <a:latin typeface="Book Antiqua"/>
                          <a:ea typeface="Times New Roman"/>
                          <a:cs typeface="Times New Roman"/>
                        </a:rPr>
                        <a:t>1111</a:t>
                      </a:r>
                      <a:r>
                        <a:rPr lang="en-GB" sz="1600">
                          <a:latin typeface="Book Antiqua"/>
                          <a:ea typeface="Times New Roman"/>
                          <a:cs typeface="Times New Roman"/>
                        </a:rPr>
                        <a:t> </a:t>
                      </a:r>
                      <a:r>
                        <a:rPr lang="en-GB" sz="1600" strike="sngStrike">
                          <a:latin typeface="Book Antiqua"/>
                          <a:ea typeface="Times New Roman"/>
                          <a:cs typeface="Times New Roman"/>
                        </a:rPr>
                        <a:t>1111</a:t>
                      </a:r>
                      <a:endParaRPr lang="en-GB" sz="1600">
                        <a:latin typeface="Book Antiqua"/>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15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0">
                <a:tc>
                  <a:txBody>
                    <a:bodyPr/>
                    <a:lstStyle/>
                    <a:p>
                      <a:pPr marL="0" marR="0" algn="ctr" hangingPunct="0">
                        <a:spcBef>
                          <a:spcPts val="0"/>
                        </a:spcBef>
                        <a:spcAft>
                          <a:spcPts val="0"/>
                        </a:spcAft>
                      </a:pPr>
                      <a:r>
                        <a:rPr lang="en-GB" sz="1600" dirty="0">
                          <a:latin typeface="Book Antiqua"/>
                          <a:ea typeface="Times New Roman"/>
                          <a:cs typeface="Times New Roman"/>
                        </a:rPr>
                        <a:t>500 - 519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marL="0" marR="0" algn="ctr" hangingPunct="0">
                        <a:spcBef>
                          <a:spcPts val="0"/>
                        </a:spcBef>
                        <a:spcAft>
                          <a:spcPts val="0"/>
                        </a:spcAft>
                      </a:pPr>
                      <a:r>
                        <a:rPr lang="en-GB" sz="1600" strike="sngStrike">
                          <a:latin typeface="Book Antiqua"/>
                          <a:ea typeface="Times New Roman"/>
                          <a:cs typeface="Times New Roman"/>
                        </a:rPr>
                        <a:t>1111</a:t>
                      </a:r>
                      <a:r>
                        <a:rPr lang="en-GB" sz="1600">
                          <a:latin typeface="Book Antiqua"/>
                          <a:ea typeface="Times New Roman"/>
                          <a:cs typeface="Times New Roman"/>
                        </a:rPr>
                        <a:t> 111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0">
                <a:tc>
                  <a:txBody>
                    <a:bodyPr/>
                    <a:lstStyle/>
                    <a:p>
                      <a:pPr marL="0" marR="0" algn="ctr" hangingPunct="0">
                        <a:spcBef>
                          <a:spcPts val="0"/>
                        </a:spcBef>
                        <a:spcAft>
                          <a:spcPts val="0"/>
                        </a:spcAft>
                      </a:pPr>
                      <a:endParaRPr lang="en-GB" sz="1600">
                        <a:latin typeface="Book Antiqua"/>
                        <a:ea typeface="Times New Roman"/>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hangingPunct="0">
                        <a:spcBef>
                          <a:spcPts val="0"/>
                        </a:spcBef>
                        <a:spcAft>
                          <a:spcPts val="0"/>
                        </a:spcAft>
                      </a:pPr>
                      <a:endParaRPr lang="en-GB" sz="1600">
                        <a:latin typeface="Book Antiqua"/>
                        <a:ea typeface="Times New Roman"/>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hangingPunct="0">
                        <a:spcBef>
                          <a:spcPts val="0"/>
                        </a:spcBef>
                        <a:spcAft>
                          <a:spcPts val="0"/>
                        </a:spcAft>
                      </a:pPr>
                      <a:r>
                        <a:rPr lang="en-GB" sz="1600" dirty="0">
                          <a:latin typeface="Symbol"/>
                          <a:ea typeface="Times New Roman"/>
                          <a:cs typeface="Times New Roman"/>
                        </a:rPr>
                        <a:t>S</a:t>
                      </a:r>
                      <a:r>
                        <a:rPr lang="en-GB" sz="1600" dirty="0">
                          <a:latin typeface="Book Antiqua"/>
                          <a:ea typeface="Times New Roman"/>
                          <a:cs typeface="Times New Roman"/>
                        </a:rPr>
                        <a:t>f = 120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extLst>
                  <a:ext uri="{0D108BD9-81ED-4DB2-BD59-A6C34878D82A}">
                    <a16:rowId xmlns:a16="http://schemas.microsoft.com/office/drawing/2014/main" val="10007"/>
                  </a:ext>
                </a:extLst>
              </a:tr>
            </a:tbl>
          </a:graphicData>
        </a:graphic>
      </p:graphicFrame>
      <p:sp>
        <p:nvSpPr>
          <p:cNvPr id="14342" name="Rectangle 1"/>
          <p:cNvSpPr>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eaLnBrk="0" hangingPunct="0"/>
            <a:endParaRPr lang="en-US"/>
          </a:p>
        </p:txBody>
      </p:sp>
      <p:sp>
        <p:nvSpPr>
          <p:cNvPr id="14343" name="TextBox 6"/>
          <p:cNvSpPr txBox="1">
            <a:spLocks noChangeArrowheads="1"/>
          </p:cNvSpPr>
          <p:nvPr/>
        </p:nvSpPr>
        <p:spPr bwMode="auto">
          <a:xfrm>
            <a:off x="6536531" y="2619365"/>
            <a:ext cx="1785938"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dirty="0">
                <a:solidFill>
                  <a:schemeClr val="tx2"/>
                </a:solidFill>
              </a:rPr>
              <a:t>Example 1.5</a:t>
            </a:r>
            <a:r>
              <a:rPr lang="en-GB" dirty="0"/>
              <a:t> Grouped frequency distribution</a:t>
            </a:r>
          </a:p>
        </p:txBody>
      </p:sp>
      <p:sp>
        <p:nvSpPr>
          <p:cNvPr id="14344" name="TextBox 7"/>
          <p:cNvSpPr txBox="1">
            <a:spLocks noChangeArrowheads="1"/>
          </p:cNvSpPr>
          <p:nvPr/>
        </p:nvSpPr>
        <p:spPr bwMode="auto">
          <a:xfrm>
            <a:off x="7092280" y="4869160"/>
            <a:ext cx="1714500" cy="923925"/>
          </a:xfrm>
          <a:prstGeom prst="rect">
            <a:avLst/>
          </a:prstGeom>
          <a:solidFill>
            <a:schemeClr val="accent3">
              <a:lumMod val="20000"/>
              <a:lumOff val="80000"/>
            </a:schemeClr>
          </a:solidFill>
          <a:ln>
            <a:noFill/>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dirty="0"/>
              <a:t>See text for the Excel solution</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99BE1B-02CC-46EF-A978-7360AC52C359}"/>
              </a:ext>
            </a:extLst>
          </p:cNvPr>
          <p:cNvSpPr>
            <a:spLocks noGrp="1"/>
          </p:cNvSpPr>
          <p:nvPr>
            <p:ph type="ctrTitle"/>
          </p:nvPr>
        </p:nvSpPr>
        <p:spPr/>
        <p:txBody>
          <a:bodyPr/>
          <a:lstStyle/>
          <a:p>
            <a:r>
              <a:rPr lang="en-GB" dirty="0"/>
              <a:t>Excel solution</a:t>
            </a:r>
          </a:p>
        </p:txBody>
      </p:sp>
      <p:sp>
        <p:nvSpPr>
          <p:cNvPr id="3" name="Slide Number Placeholder 2">
            <a:extLst>
              <a:ext uri="{FF2B5EF4-FFF2-40B4-BE49-F238E27FC236}">
                <a16:creationId xmlns:a16="http://schemas.microsoft.com/office/drawing/2014/main" id="{2F6CCE52-E1D4-4142-94DC-81759FF11718}"/>
              </a:ext>
            </a:extLst>
          </p:cNvPr>
          <p:cNvSpPr>
            <a:spLocks noGrp="1"/>
          </p:cNvSpPr>
          <p:nvPr>
            <p:ph type="sldNum" sz="quarter" idx="10"/>
          </p:nvPr>
        </p:nvSpPr>
        <p:spPr/>
        <p:txBody>
          <a:bodyPr/>
          <a:lstStyle/>
          <a:p>
            <a:pPr>
              <a:defRPr/>
            </a:pPr>
            <a:fld id="{3ADE4158-2D1A-4A2F-9D63-93E310787169}" type="slidenum">
              <a:rPr lang="en-GB" smtClean="0"/>
              <a:pPr>
                <a:defRPr/>
              </a:pPr>
              <a:t>16</a:t>
            </a:fld>
            <a:endParaRPr lang="en-GB" dirty="0"/>
          </a:p>
        </p:txBody>
      </p:sp>
      <p:sp>
        <p:nvSpPr>
          <p:cNvPr id="4" name="Footer Placeholder 3">
            <a:extLst>
              <a:ext uri="{FF2B5EF4-FFF2-40B4-BE49-F238E27FC236}">
                <a16:creationId xmlns:a16="http://schemas.microsoft.com/office/drawing/2014/main" id="{26DEF40A-04F8-48C3-9CFD-461BBC2570F4}"/>
              </a:ext>
            </a:extLst>
          </p:cNvPr>
          <p:cNvSpPr>
            <a:spLocks noGrp="1"/>
          </p:cNvSpPr>
          <p:nvPr>
            <p:ph type="ftr" sz="quarter" idx="11"/>
          </p:nvPr>
        </p:nvSpPr>
        <p:spPr/>
        <p:txBody>
          <a:bodyPr/>
          <a:lstStyle/>
          <a:p>
            <a:pPr>
              <a:defRPr/>
            </a:pPr>
            <a:r>
              <a:rPr lang="en-GB"/>
              <a:t>Glyn Davis &amp; Branko Pecar</a:t>
            </a:r>
            <a:endParaRPr lang="en-GB" b="0" dirty="0"/>
          </a:p>
        </p:txBody>
      </p:sp>
      <p:sp>
        <p:nvSpPr>
          <p:cNvPr id="5" name="Rectangle 4">
            <a:extLst>
              <a:ext uri="{FF2B5EF4-FFF2-40B4-BE49-F238E27FC236}">
                <a16:creationId xmlns:a16="http://schemas.microsoft.com/office/drawing/2014/main" id="{9F65130E-848F-431D-A42C-612EA7D84FDF}"/>
              </a:ext>
            </a:extLst>
          </p:cNvPr>
          <p:cNvSpPr/>
          <p:nvPr/>
        </p:nvSpPr>
        <p:spPr>
          <a:xfrm>
            <a:off x="523012" y="1268760"/>
            <a:ext cx="3422155" cy="369332"/>
          </a:xfrm>
          <a:prstGeom prst="rect">
            <a:avLst/>
          </a:prstGeom>
        </p:spPr>
        <p:txBody>
          <a:bodyPr wrap="none">
            <a:spAutoFit/>
          </a:bodyPr>
          <a:lstStyle/>
          <a:p>
            <a:r>
              <a:rPr lang="en-GB" dirty="0">
                <a:latin typeface="Calibri" panose="020F0502020204030204" pitchFamily="34" charset="0"/>
                <a:ea typeface="Times New Roman" panose="02020603050405020304" pitchFamily="18" charset="0"/>
              </a:rPr>
              <a:t>Step 1 Input data into cells A6:G19</a:t>
            </a:r>
            <a:endParaRPr lang="en-GB" dirty="0"/>
          </a:p>
        </p:txBody>
      </p:sp>
      <p:pic>
        <p:nvPicPr>
          <p:cNvPr id="6" name="Picture 5">
            <a:extLst>
              <a:ext uri="{FF2B5EF4-FFF2-40B4-BE49-F238E27FC236}">
                <a16:creationId xmlns:a16="http://schemas.microsoft.com/office/drawing/2014/main" id="{D6EC329C-D997-467A-AB49-756A8B0B9C9A}"/>
              </a:ext>
            </a:extLst>
          </p:cNvPr>
          <p:cNvPicPr/>
          <p:nvPr/>
        </p:nvPicPr>
        <p:blipFill>
          <a:blip r:embed="rId2"/>
          <a:stretch>
            <a:fillRect/>
          </a:stretch>
        </p:blipFill>
        <p:spPr>
          <a:xfrm>
            <a:off x="597517" y="1744681"/>
            <a:ext cx="3744141" cy="3369442"/>
          </a:xfrm>
          <a:prstGeom prst="rect">
            <a:avLst/>
          </a:prstGeom>
        </p:spPr>
      </p:pic>
      <p:sp>
        <p:nvSpPr>
          <p:cNvPr id="8" name="Rectangle 7">
            <a:extLst>
              <a:ext uri="{FF2B5EF4-FFF2-40B4-BE49-F238E27FC236}">
                <a16:creationId xmlns:a16="http://schemas.microsoft.com/office/drawing/2014/main" id="{3362D46B-24A5-4829-BBB8-AEECEC3ACECD}"/>
              </a:ext>
            </a:extLst>
          </p:cNvPr>
          <p:cNvSpPr/>
          <p:nvPr/>
        </p:nvSpPr>
        <p:spPr>
          <a:xfrm>
            <a:off x="593235" y="5220713"/>
            <a:ext cx="1223412" cy="369332"/>
          </a:xfrm>
          <a:prstGeom prst="rect">
            <a:avLst/>
          </a:prstGeom>
        </p:spPr>
        <p:txBody>
          <a:bodyPr wrap="none">
            <a:spAutoFit/>
          </a:bodyPr>
          <a:lstStyle/>
          <a:p>
            <a:r>
              <a:rPr lang="en-GB" dirty="0"/>
              <a:t>Figure 1.9</a:t>
            </a:r>
          </a:p>
        </p:txBody>
      </p:sp>
      <p:sp>
        <p:nvSpPr>
          <p:cNvPr id="9" name="Rectangle 8">
            <a:extLst>
              <a:ext uri="{FF2B5EF4-FFF2-40B4-BE49-F238E27FC236}">
                <a16:creationId xmlns:a16="http://schemas.microsoft.com/office/drawing/2014/main" id="{A6BCCA1E-FB2F-4F98-BED8-CBC8A47AE72C}"/>
              </a:ext>
            </a:extLst>
          </p:cNvPr>
          <p:cNvSpPr/>
          <p:nvPr/>
        </p:nvSpPr>
        <p:spPr>
          <a:xfrm>
            <a:off x="4599724" y="1268760"/>
            <a:ext cx="4292756" cy="646331"/>
          </a:xfrm>
          <a:prstGeom prst="rect">
            <a:avLst/>
          </a:prstGeom>
        </p:spPr>
        <p:txBody>
          <a:bodyPr wrap="square">
            <a:spAutoFit/>
          </a:bodyPr>
          <a:lstStyle/>
          <a:p>
            <a:r>
              <a:rPr lang="en-GB" dirty="0">
                <a:latin typeface="Calibri" panose="020F0502020204030204" pitchFamily="34" charset="0"/>
                <a:ea typeface="Times New Roman" panose="02020603050405020304" pitchFamily="18" charset="0"/>
              </a:rPr>
              <a:t>Step 2 Use Excel Analysis ToolPak solution to create a frequency distribution</a:t>
            </a:r>
            <a:endParaRPr lang="en-GB" dirty="0"/>
          </a:p>
        </p:txBody>
      </p:sp>
      <p:sp>
        <p:nvSpPr>
          <p:cNvPr id="11" name="Rectangle 10">
            <a:extLst>
              <a:ext uri="{FF2B5EF4-FFF2-40B4-BE49-F238E27FC236}">
                <a16:creationId xmlns:a16="http://schemas.microsoft.com/office/drawing/2014/main" id="{F69707E9-A56B-411B-8A1C-2909F2E22B7E}"/>
              </a:ext>
            </a:extLst>
          </p:cNvPr>
          <p:cNvSpPr/>
          <p:nvPr/>
        </p:nvSpPr>
        <p:spPr>
          <a:xfrm>
            <a:off x="4599724" y="1915091"/>
            <a:ext cx="4292756" cy="923330"/>
          </a:xfrm>
          <a:prstGeom prst="rect">
            <a:avLst/>
          </a:prstGeom>
        </p:spPr>
        <p:txBody>
          <a:bodyPr wrap="square">
            <a:spAutoFit/>
          </a:bodyPr>
          <a:lstStyle/>
          <a:p>
            <a:r>
              <a:rPr lang="en-GB" dirty="0">
                <a:latin typeface="Calibri" panose="020F0502020204030204" pitchFamily="34" charset="0"/>
                <a:ea typeface="Times New Roman" panose="02020603050405020304" pitchFamily="18" charset="0"/>
              </a:rPr>
              <a:t>Let us choose the following groups with the bin range calculated from these group values.</a:t>
            </a:r>
            <a:endParaRPr lang="en-GB" dirty="0"/>
          </a:p>
        </p:txBody>
      </p:sp>
      <p:graphicFrame>
        <p:nvGraphicFramePr>
          <p:cNvPr id="12" name="Table 11">
            <a:extLst>
              <a:ext uri="{FF2B5EF4-FFF2-40B4-BE49-F238E27FC236}">
                <a16:creationId xmlns:a16="http://schemas.microsoft.com/office/drawing/2014/main" id="{7B8302EB-CD37-4116-B038-BEB9B175E937}"/>
              </a:ext>
            </a:extLst>
          </p:cNvPr>
          <p:cNvGraphicFramePr>
            <a:graphicFrameLocks noGrp="1"/>
          </p:cNvGraphicFramePr>
          <p:nvPr>
            <p:extLst>
              <p:ext uri="{D42A27DB-BD31-4B8C-83A1-F6EECF244321}">
                <p14:modId xmlns:p14="http://schemas.microsoft.com/office/powerpoint/2010/main" val="4161730406"/>
              </p:ext>
            </p:extLst>
          </p:nvPr>
        </p:nvGraphicFramePr>
        <p:xfrm>
          <a:off x="4700845" y="2964663"/>
          <a:ext cx="4191635" cy="1200150"/>
        </p:xfrm>
        <a:graphic>
          <a:graphicData uri="http://schemas.openxmlformats.org/drawingml/2006/table">
            <a:tbl>
              <a:tblPr>
                <a:tableStyleId>{5C22544A-7EE6-4342-B048-85BDC9FD1C3A}</a:tableStyleId>
              </a:tblPr>
              <a:tblGrid>
                <a:gridCol w="819785">
                  <a:extLst>
                    <a:ext uri="{9D8B030D-6E8A-4147-A177-3AD203B41FA5}">
                      <a16:colId xmlns:a16="http://schemas.microsoft.com/office/drawing/2014/main" val="691919080"/>
                    </a:ext>
                  </a:extLst>
                </a:gridCol>
                <a:gridCol w="1200150">
                  <a:extLst>
                    <a:ext uri="{9D8B030D-6E8A-4147-A177-3AD203B41FA5}">
                      <a16:colId xmlns:a16="http://schemas.microsoft.com/office/drawing/2014/main" val="1643066233"/>
                    </a:ext>
                  </a:extLst>
                </a:gridCol>
                <a:gridCol w="1085850">
                  <a:extLst>
                    <a:ext uri="{9D8B030D-6E8A-4147-A177-3AD203B41FA5}">
                      <a16:colId xmlns:a16="http://schemas.microsoft.com/office/drawing/2014/main" val="3448401536"/>
                    </a:ext>
                  </a:extLst>
                </a:gridCol>
                <a:gridCol w="1085850">
                  <a:extLst>
                    <a:ext uri="{9D8B030D-6E8A-4147-A177-3AD203B41FA5}">
                      <a16:colId xmlns:a16="http://schemas.microsoft.com/office/drawing/2014/main" val="1481091800"/>
                    </a:ext>
                  </a:extLst>
                </a:gridCol>
              </a:tblGrid>
              <a:tr h="0">
                <a:tc>
                  <a:txBody>
                    <a:bodyPr/>
                    <a:lstStyle/>
                    <a:p>
                      <a:pPr marL="0" marR="0" algn="ctr" hangingPunct="0">
                        <a:lnSpc>
                          <a:spcPct val="107000"/>
                        </a:lnSpc>
                        <a:spcBef>
                          <a:spcPts val="0"/>
                        </a:spcBef>
                        <a:spcAft>
                          <a:spcPts val="0"/>
                        </a:spcAft>
                      </a:pPr>
                      <a:r>
                        <a:rPr lang="en-GB" sz="1100">
                          <a:effectLst/>
                        </a:rPr>
                        <a:t>Mileage</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dirty="0">
                          <a:effectLst/>
                        </a:rPr>
                        <a:t>LCB – UCB</a:t>
                      </a:r>
                      <a:endParaRPr lang="en-GB"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Class width</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Bin range</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943990399"/>
                  </a:ext>
                </a:extLst>
              </a:tr>
              <a:tr h="0">
                <a:tc>
                  <a:txBody>
                    <a:bodyPr/>
                    <a:lstStyle/>
                    <a:p>
                      <a:pPr marL="0" marR="0" algn="ctr" hangingPunct="0">
                        <a:lnSpc>
                          <a:spcPct val="107000"/>
                        </a:lnSpc>
                        <a:spcBef>
                          <a:spcPts val="0"/>
                        </a:spcBef>
                        <a:spcAft>
                          <a:spcPts val="0"/>
                        </a:spcAft>
                      </a:pPr>
                      <a:r>
                        <a:rPr lang="en-GB" sz="1100">
                          <a:effectLst/>
                        </a:rPr>
                        <a:t> </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 </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 </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399.5</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254192272"/>
                  </a:ext>
                </a:extLst>
              </a:tr>
              <a:tr h="0">
                <a:tc>
                  <a:txBody>
                    <a:bodyPr/>
                    <a:lstStyle/>
                    <a:p>
                      <a:pPr marL="0" marR="0" algn="ctr" hangingPunct="0">
                        <a:lnSpc>
                          <a:spcPct val="107000"/>
                        </a:lnSpc>
                        <a:spcBef>
                          <a:spcPts val="0"/>
                        </a:spcBef>
                        <a:spcAft>
                          <a:spcPts val="0"/>
                        </a:spcAft>
                      </a:pPr>
                      <a:r>
                        <a:rPr lang="en-GB" sz="1100">
                          <a:effectLst/>
                        </a:rPr>
                        <a:t>400 – 419</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399.5 – 419.5</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20</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419.5</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969172773"/>
                  </a:ext>
                </a:extLst>
              </a:tr>
              <a:tr h="0">
                <a:tc>
                  <a:txBody>
                    <a:bodyPr/>
                    <a:lstStyle/>
                    <a:p>
                      <a:pPr marL="0" marR="0" algn="ctr" hangingPunct="0">
                        <a:lnSpc>
                          <a:spcPct val="107000"/>
                        </a:lnSpc>
                        <a:spcBef>
                          <a:spcPts val="0"/>
                        </a:spcBef>
                        <a:spcAft>
                          <a:spcPts val="0"/>
                        </a:spcAft>
                      </a:pPr>
                      <a:r>
                        <a:rPr lang="en-GB" sz="1100">
                          <a:effectLst/>
                        </a:rPr>
                        <a:t>420 – 439</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419.5 – 439.5</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20</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439.5</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922847527"/>
                  </a:ext>
                </a:extLst>
              </a:tr>
              <a:tr h="0">
                <a:tc>
                  <a:txBody>
                    <a:bodyPr/>
                    <a:lstStyle/>
                    <a:p>
                      <a:pPr marL="0" marR="0" algn="ctr" hangingPunct="0">
                        <a:lnSpc>
                          <a:spcPct val="107000"/>
                        </a:lnSpc>
                        <a:spcBef>
                          <a:spcPts val="0"/>
                        </a:spcBef>
                        <a:spcAft>
                          <a:spcPts val="0"/>
                        </a:spcAft>
                      </a:pPr>
                      <a:r>
                        <a:rPr lang="en-GB" sz="1100">
                          <a:effectLst/>
                        </a:rPr>
                        <a:t>440 – 459</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439.5 – 459.5</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20</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459.5</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548475280"/>
                  </a:ext>
                </a:extLst>
              </a:tr>
              <a:tr h="0">
                <a:tc>
                  <a:txBody>
                    <a:bodyPr/>
                    <a:lstStyle/>
                    <a:p>
                      <a:pPr marL="0" marR="0" algn="ctr" hangingPunct="0">
                        <a:lnSpc>
                          <a:spcPct val="107000"/>
                        </a:lnSpc>
                        <a:spcBef>
                          <a:spcPts val="0"/>
                        </a:spcBef>
                        <a:spcAft>
                          <a:spcPts val="0"/>
                        </a:spcAft>
                      </a:pPr>
                      <a:r>
                        <a:rPr lang="en-GB" sz="1100">
                          <a:effectLst/>
                        </a:rPr>
                        <a:t>460 – 479</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459.5 – 479.5</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20</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479.5</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173372199"/>
                  </a:ext>
                </a:extLst>
              </a:tr>
              <a:tr h="0">
                <a:tc>
                  <a:txBody>
                    <a:bodyPr/>
                    <a:lstStyle/>
                    <a:p>
                      <a:pPr marL="0" marR="0" algn="ctr" hangingPunct="0">
                        <a:lnSpc>
                          <a:spcPct val="107000"/>
                        </a:lnSpc>
                        <a:spcBef>
                          <a:spcPts val="0"/>
                        </a:spcBef>
                        <a:spcAft>
                          <a:spcPts val="0"/>
                        </a:spcAft>
                      </a:pPr>
                      <a:r>
                        <a:rPr lang="en-GB" sz="1100">
                          <a:effectLst/>
                        </a:rPr>
                        <a:t>480 – 499</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479.5 – 499.5</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20</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dirty="0">
                          <a:effectLst/>
                        </a:rPr>
                        <a:t>499.5</a:t>
                      </a:r>
                      <a:endParaRPr lang="en-GB"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865866472"/>
                  </a:ext>
                </a:extLst>
              </a:tr>
            </a:tbl>
          </a:graphicData>
        </a:graphic>
      </p:graphicFrame>
      <p:sp>
        <p:nvSpPr>
          <p:cNvPr id="13" name="Rectangle 12">
            <a:extLst>
              <a:ext uri="{FF2B5EF4-FFF2-40B4-BE49-F238E27FC236}">
                <a16:creationId xmlns:a16="http://schemas.microsoft.com/office/drawing/2014/main" id="{930D5A39-EBBE-4785-9BCC-8B4B3613455D}"/>
              </a:ext>
            </a:extLst>
          </p:cNvPr>
          <p:cNvSpPr/>
          <p:nvPr/>
        </p:nvSpPr>
        <p:spPr>
          <a:xfrm>
            <a:off x="4623249" y="4224767"/>
            <a:ext cx="2883482" cy="369332"/>
          </a:xfrm>
          <a:prstGeom prst="rect">
            <a:avLst/>
          </a:prstGeom>
        </p:spPr>
        <p:txBody>
          <a:bodyPr wrap="none">
            <a:spAutoFit/>
          </a:bodyPr>
          <a:lstStyle/>
          <a:p>
            <a:r>
              <a:rPr lang="en-GB" dirty="0">
                <a:latin typeface="Calibri" panose="020F0502020204030204" pitchFamily="34" charset="0"/>
                <a:ea typeface="Times New Roman" panose="02020603050405020304" pitchFamily="18" charset="0"/>
              </a:rPr>
              <a:t>Table 1.9 Class and bin range</a:t>
            </a:r>
            <a:endParaRPr lang="en-GB" dirty="0"/>
          </a:p>
        </p:txBody>
      </p:sp>
      <p:sp>
        <p:nvSpPr>
          <p:cNvPr id="14" name="Rectangle 13">
            <a:extLst>
              <a:ext uri="{FF2B5EF4-FFF2-40B4-BE49-F238E27FC236}">
                <a16:creationId xmlns:a16="http://schemas.microsoft.com/office/drawing/2014/main" id="{10F2AE8C-D14D-41CB-86E4-F0CA90B8EA27}"/>
              </a:ext>
            </a:extLst>
          </p:cNvPr>
          <p:cNvSpPr/>
          <p:nvPr/>
        </p:nvSpPr>
        <p:spPr>
          <a:xfrm>
            <a:off x="4681962" y="4665910"/>
            <a:ext cx="4229399" cy="923330"/>
          </a:xfrm>
          <a:prstGeom prst="rect">
            <a:avLst/>
          </a:prstGeom>
          <a:solidFill>
            <a:schemeClr val="accent1">
              <a:lumMod val="20000"/>
              <a:lumOff val="80000"/>
            </a:schemeClr>
          </a:solidFill>
        </p:spPr>
        <p:txBody>
          <a:bodyPr wrap="square">
            <a:spAutoFit/>
          </a:bodyPr>
          <a:lstStyle/>
          <a:p>
            <a:r>
              <a:rPr lang="en-GB" dirty="0">
                <a:latin typeface="Calibri" panose="020F0502020204030204" pitchFamily="34" charset="0"/>
                <a:ea typeface="Times New Roman" panose="02020603050405020304" pitchFamily="18" charset="0"/>
              </a:rPr>
              <a:t>We can see that the class widths are all equal and the corresponding Bin Range is 399.5, 405.5, ……., 499.5. </a:t>
            </a:r>
            <a:endParaRPr lang="en-GB" dirty="0"/>
          </a:p>
        </p:txBody>
      </p:sp>
    </p:spTree>
    <p:extLst>
      <p:ext uri="{BB962C8B-B14F-4D97-AF65-F5344CB8AC3E}">
        <p14:creationId xmlns:p14="http://schemas.microsoft.com/office/powerpoint/2010/main" val="22622607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34B3C5-A062-4DE1-B73F-F463B4C0E7C8}"/>
              </a:ext>
            </a:extLst>
          </p:cNvPr>
          <p:cNvSpPr>
            <a:spLocks noGrp="1"/>
          </p:cNvSpPr>
          <p:nvPr>
            <p:ph type="ctrTitle"/>
          </p:nvPr>
        </p:nvSpPr>
        <p:spPr/>
        <p:txBody>
          <a:bodyPr/>
          <a:lstStyle/>
          <a:p>
            <a:r>
              <a:rPr lang="en-GB" dirty="0"/>
              <a:t>Excel solution continued</a:t>
            </a:r>
          </a:p>
        </p:txBody>
      </p:sp>
      <p:sp>
        <p:nvSpPr>
          <p:cNvPr id="3" name="Slide Number Placeholder 2">
            <a:extLst>
              <a:ext uri="{FF2B5EF4-FFF2-40B4-BE49-F238E27FC236}">
                <a16:creationId xmlns:a16="http://schemas.microsoft.com/office/drawing/2014/main" id="{EEC11CD2-6F52-4BCD-94C4-19B392F0A8C0}"/>
              </a:ext>
            </a:extLst>
          </p:cNvPr>
          <p:cNvSpPr>
            <a:spLocks noGrp="1"/>
          </p:cNvSpPr>
          <p:nvPr>
            <p:ph type="sldNum" sz="quarter" idx="10"/>
          </p:nvPr>
        </p:nvSpPr>
        <p:spPr/>
        <p:txBody>
          <a:bodyPr/>
          <a:lstStyle/>
          <a:p>
            <a:pPr>
              <a:defRPr/>
            </a:pPr>
            <a:fld id="{3ADE4158-2D1A-4A2F-9D63-93E310787169}" type="slidenum">
              <a:rPr lang="en-GB" smtClean="0"/>
              <a:pPr>
                <a:defRPr/>
              </a:pPr>
              <a:t>17</a:t>
            </a:fld>
            <a:endParaRPr lang="en-GB" dirty="0"/>
          </a:p>
        </p:txBody>
      </p:sp>
      <p:sp>
        <p:nvSpPr>
          <p:cNvPr id="4" name="Footer Placeholder 3">
            <a:extLst>
              <a:ext uri="{FF2B5EF4-FFF2-40B4-BE49-F238E27FC236}">
                <a16:creationId xmlns:a16="http://schemas.microsoft.com/office/drawing/2014/main" id="{A6968784-13D0-4A26-8595-F71FF41238EE}"/>
              </a:ext>
            </a:extLst>
          </p:cNvPr>
          <p:cNvSpPr>
            <a:spLocks noGrp="1"/>
          </p:cNvSpPr>
          <p:nvPr>
            <p:ph type="ftr" sz="quarter" idx="11"/>
          </p:nvPr>
        </p:nvSpPr>
        <p:spPr/>
        <p:txBody>
          <a:bodyPr/>
          <a:lstStyle/>
          <a:p>
            <a:pPr>
              <a:defRPr/>
            </a:pPr>
            <a:r>
              <a:rPr lang="en-GB"/>
              <a:t>Glyn Davis &amp; Branko Pecar</a:t>
            </a:r>
            <a:endParaRPr lang="en-GB" b="0" dirty="0"/>
          </a:p>
        </p:txBody>
      </p:sp>
      <p:sp>
        <p:nvSpPr>
          <p:cNvPr id="5" name="Rectangle 4">
            <a:extLst>
              <a:ext uri="{FF2B5EF4-FFF2-40B4-BE49-F238E27FC236}">
                <a16:creationId xmlns:a16="http://schemas.microsoft.com/office/drawing/2014/main" id="{22301ED6-4093-415C-BCB0-AD584507F522}"/>
              </a:ext>
            </a:extLst>
          </p:cNvPr>
          <p:cNvSpPr/>
          <p:nvPr/>
        </p:nvSpPr>
        <p:spPr>
          <a:xfrm>
            <a:off x="428624" y="1268760"/>
            <a:ext cx="8501063" cy="646331"/>
          </a:xfrm>
          <a:prstGeom prst="rect">
            <a:avLst/>
          </a:prstGeom>
        </p:spPr>
        <p:txBody>
          <a:bodyPr wrap="square">
            <a:spAutoFit/>
          </a:bodyPr>
          <a:lstStyle/>
          <a:p>
            <a:r>
              <a:rPr lang="en-GB" dirty="0">
                <a:latin typeface="Calibri" panose="020F0502020204030204" pitchFamily="34" charset="0"/>
                <a:ea typeface="Times New Roman" panose="02020603050405020304" pitchFamily="18" charset="0"/>
              </a:rPr>
              <a:t>We can now use Excel to calculate the grouped frequency distribution. Bin Range: Cells B23:B28 (with the label in cell B22) as illustrated in Figure 1.10.</a:t>
            </a:r>
            <a:endParaRPr lang="en-GB" dirty="0"/>
          </a:p>
        </p:txBody>
      </p:sp>
      <p:pic>
        <p:nvPicPr>
          <p:cNvPr id="6" name="Picture 5">
            <a:extLst>
              <a:ext uri="{FF2B5EF4-FFF2-40B4-BE49-F238E27FC236}">
                <a16:creationId xmlns:a16="http://schemas.microsoft.com/office/drawing/2014/main" id="{0D8E1238-A6CB-4BCB-B0BB-AE1392B9E819}"/>
              </a:ext>
            </a:extLst>
          </p:cNvPr>
          <p:cNvPicPr/>
          <p:nvPr/>
        </p:nvPicPr>
        <p:blipFill>
          <a:blip r:embed="rId2"/>
          <a:stretch>
            <a:fillRect/>
          </a:stretch>
        </p:blipFill>
        <p:spPr>
          <a:xfrm>
            <a:off x="2483768" y="2060848"/>
            <a:ext cx="4572000" cy="3684905"/>
          </a:xfrm>
          <a:prstGeom prst="rect">
            <a:avLst/>
          </a:prstGeom>
        </p:spPr>
      </p:pic>
    </p:spTree>
    <p:extLst>
      <p:ext uri="{BB962C8B-B14F-4D97-AF65-F5344CB8AC3E}">
        <p14:creationId xmlns:p14="http://schemas.microsoft.com/office/powerpoint/2010/main" val="41058190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3236A-9D80-491C-8630-4F41B85C27B0}"/>
              </a:ext>
            </a:extLst>
          </p:cNvPr>
          <p:cNvSpPr>
            <a:spLocks noGrp="1"/>
          </p:cNvSpPr>
          <p:nvPr>
            <p:ph type="ctrTitle"/>
          </p:nvPr>
        </p:nvSpPr>
        <p:spPr/>
        <p:txBody>
          <a:bodyPr/>
          <a:lstStyle/>
          <a:p>
            <a:r>
              <a:rPr lang="en-GB" dirty="0"/>
              <a:t>Excel solution continued</a:t>
            </a:r>
          </a:p>
        </p:txBody>
      </p:sp>
      <p:sp>
        <p:nvSpPr>
          <p:cNvPr id="3" name="Slide Number Placeholder 2">
            <a:extLst>
              <a:ext uri="{FF2B5EF4-FFF2-40B4-BE49-F238E27FC236}">
                <a16:creationId xmlns:a16="http://schemas.microsoft.com/office/drawing/2014/main" id="{829BAAF3-603C-46BB-AA08-D4255908F32B}"/>
              </a:ext>
            </a:extLst>
          </p:cNvPr>
          <p:cNvSpPr>
            <a:spLocks noGrp="1"/>
          </p:cNvSpPr>
          <p:nvPr>
            <p:ph type="sldNum" sz="quarter" idx="10"/>
          </p:nvPr>
        </p:nvSpPr>
        <p:spPr/>
        <p:txBody>
          <a:bodyPr/>
          <a:lstStyle/>
          <a:p>
            <a:pPr>
              <a:defRPr/>
            </a:pPr>
            <a:fld id="{3ADE4158-2D1A-4A2F-9D63-93E310787169}" type="slidenum">
              <a:rPr lang="en-GB" smtClean="0"/>
              <a:pPr>
                <a:defRPr/>
              </a:pPr>
              <a:t>18</a:t>
            </a:fld>
            <a:endParaRPr lang="en-GB" dirty="0"/>
          </a:p>
        </p:txBody>
      </p:sp>
      <p:sp>
        <p:nvSpPr>
          <p:cNvPr id="4" name="Footer Placeholder 3">
            <a:extLst>
              <a:ext uri="{FF2B5EF4-FFF2-40B4-BE49-F238E27FC236}">
                <a16:creationId xmlns:a16="http://schemas.microsoft.com/office/drawing/2014/main" id="{5E471E50-D8C2-45FA-AEE3-37C9FF0327F3}"/>
              </a:ext>
            </a:extLst>
          </p:cNvPr>
          <p:cNvSpPr>
            <a:spLocks noGrp="1"/>
          </p:cNvSpPr>
          <p:nvPr>
            <p:ph type="ftr" sz="quarter" idx="11"/>
          </p:nvPr>
        </p:nvSpPr>
        <p:spPr/>
        <p:txBody>
          <a:bodyPr/>
          <a:lstStyle/>
          <a:p>
            <a:pPr>
              <a:defRPr/>
            </a:pPr>
            <a:r>
              <a:rPr lang="en-GB"/>
              <a:t>Glyn Davis &amp; Branko Pecar</a:t>
            </a:r>
            <a:endParaRPr lang="en-GB" b="0" dirty="0"/>
          </a:p>
        </p:txBody>
      </p:sp>
      <p:sp>
        <p:nvSpPr>
          <p:cNvPr id="5" name="Rectangle 4">
            <a:extLst>
              <a:ext uri="{FF2B5EF4-FFF2-40B4-BE49-F238E27FC236}">
                <a16:creationId xmlns:a16="http://schemas.microsoft.com/office/drawing/2014/main" id="{1DCBFC7A-B781-4A51-9B8A-111175EAA477}"/>
              </a:ext>
            </a:extLst>
          </p:cNvPr>
          <p:cNvSpPr/>
          <p:nvPr/>
        </p:nvSpPr>
        <p:spPr>
          <a:xfrm>
            <a:off x="611559" y="1268760"/>
            <a:ext cx="4302029" cy="1477328"/>
          </a:xfrm>
          <a:prstGeom prst="rect">
            <a:avLst/>
          </a:prstGeom>
        </p:spPr>
        <p:txBody>
          <a:bodyPr wrap="square">
            <a:spAutoFit/>
          </a:bodyPr>
          <a:lstStyle/>
          <a:p>
            <a:r>
              <a:rPr lang="en-GB" dirty="0"/>
              <a:t>Now create the histogram.</a:t>
            </a:r>
          </a:p>
          <a:p>
            <a:pPr marL="285750" indent="-285750">
              <a:buFont typeface="Arial" panose="020B0604020202020204" pitchFamily="34" charset="0"/>
              <a:buChar char="•"/>
            </a:pPr>
            <a:r>
              <a:rPr lang="en-GB" dirty="0"/>
              <a:t>Select Data</a:t>
            </a:r>
          </a:p>
          <a:p>
            <a:pPr marL="285750" indent="-285750">
              <a:buFont typeface="Arial" panose="020B0604020202020204" pitchFamily="34" charset="0"/>
              <a:buChar char="•"/>
            </a:pPr>
            <a:r>
              <a:rPr lang="en-GB" dirty="0"/>
              <a:t>Select Data Analysis menu</a:t>
            </a:r>
          </a:p>
          <a:p>
            <a:pPr marL="285750" indent="-285750">
              <a:buFont typeface="Arial" panose="020B0604020202020204" pitchFamily="34" charset="0"/>
              <a:buChar char="•"/>
            </a:pPr>
            <a:r>
              <a:rPr lang="en-GB" dirty="0"/>
              <a:t>Click on Histogram</a:t>
            </a:r>
          </a:p>
          <a:p>
            <a:pPr marL="285750" indent="-285750">
              <a:buFont typeface="Arial" panose="020B0604020202020204" pitchFamily="34" charset="0"/>
              <a:buChar char="•"/>
            </a:pPr>
            <a:r>
              <a:rPr lang="en-GB" dirty="0"/>
              <a:t>Click OK</a:t>
            </a:r>
          </a:p>
        </p:txBody>
      </p:sp>
      <p:pic>
        <p:nvPicPr>
          <p:cNvPr id="6" name="Picture 5">
            <a:extLst>
              <a:ext uri="{FF2B5EF4-FFF2-40B4-BE49-F238E27FC236}">
                <a16:creationId xmlns:a16="http://schemas.microsoft.com/office/drawing/2014/main" id="{C65DAAA6-3385-47B9-826A-985E039DFC34}"/>
              </a:ext>
            </a:extLst>
          </p:cNvPr>
          <p:cNvPicPr/>
          <p:nvPr/>
        </p:nvPicPr>
        <p:blipFill>
          <a:blip r:embed="rId2">
            <a:extLst>
              <a:ext uri="{28A0092B-C50C-407E-A947-70E740481C1C}">
                <a14:useLocalDpi xmlns:a14="http://schemas.microsoft.com/office/drawing/2010/main" val="0"/>
              </a:ext>
            </a:extLst>
          </a:blip>
          <a:stretch>
            <a:fillRect/>
          </a:stretch>
        </p:blipFill>
        <p:spPr>
          <a:xfrm>
            <a:off x="5969985" y="1227056"/>
            <a:ext cx="2919069" cy="1512168"/>
          </a:xfrm>
          <a:prstGeom prst="rect">
            <a:avLst/>
          </a:prstGeom>
        </p:spPr>
      </p:pic>
      <p:pic>
        <p:nvPicPr>
          <p:cNvPr id="7" name="Picture 6">
            <a:extLst>
              <a:ext uri="{FF2B5EF4-FFF2-40B4-BE49-F238E27FC236}">
                <a16:creationId xmlns:a16="http://schemas.microsoft.com/office/drawing/2014/main" id="{226AB4F9-2142-4452-97C7-8B3DD401743B}"/>
              </a:ext>
            </a:extLst>
          </p:cNvPr>
          <p:cNvPicPr/>
          <p:nvPr/>
        </p:nvPicPr>
        <p:blipFill>
          <a:blip r:embed="rId3"/>
          <a:stretch>
            <a:fillRect/>
          </a:stretch>
        </p:blipFill>
        <p:spPr>
          <a:xfrm>
            <a:off x="716486" y="2887776"/>
            <a:ext cx="4853527" cy="3024336"/>
          </a:xfrm>
          <a:prstGeom prst="rect">
            <a:avLst/>
          </a:prstGeom>
        </p:spPr>
      </p:pic>
      <p:sp>
        <p:nvSpPr>
          <p:cNvPr id="8" name="Rectangle 7">
            <a:extLst>
              <a:ext uri="{FF2B5EF4-FFF2-40B4-BE49-F238E27FC236}">
                <a16:creationId xmlns:a16="http://schemas.microsoft.com/office/drawing/2014/main" id="{DD303B0E-4AE3-40C6-B89A-9F21A475289D}"/>
              </a:ext>
            </a:extLst>
          </p:cNvPr>
          <p:cNvSpPr/>
          <p:nvPr/>
        </p:nvSpPr>
        <p:spPr>
          <a:xfrm>
            <a:off x="5796306" y="4372406"/>
            <a:ext cx="2919069" cy="1477328"/>
          </a:xfrm>
          <a:prstGeom prst="rect">
            <a:avLst/>
          </a:prstGeom>
          <a:solidFill>
            <a:schemeClr val="accent1">
              <a:lumMod val="20000"/>
              <a:lumOff val="80000"/>
            </a:schemeClr>
          </a:solidFill>
        </p:spPr>
        <p:txBody>
          <a:bodyPr wrap="square">
            <a:spAutoFit/>
          </a:bodyPr>
          <a:lstStyle/>
          <a:p>
            <a:r>
              <a:rPr lang="en-GB" dirty="0">
                <a:latin typeface="Calibri" panose="020F0502020204030204" pitchFamily="34" charset="0"/>
                <a:ea typeface="Times New Roman" panose="02020603050405020304" pitchFamily="18" charset="0"/>
              </a:rPr>
              <a:t>Excel will now print out the grouped frequency table (Bin Range and frequency of occurrence) as presented in cells D22 – E29.</a:t>
            </a:r>
            <a:endParaRPr lang="en-GB" dirty="0"/>
          </a:p>
        </p:txBody>
      </p:sp>
    </p:spTree>
    <p:extLst>
      <p:ext uri="{BB962C8B-B14F-4D97-AF65-F5344CB8AC3E}">
        <p14:creationId xmlns:p14="http://schemas.microsoft.com/office/powerpoint/2010/main" val="24170242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80536-900B-4A02-BB1F-9E6BC035A0EE}"/>
              </a:ext>
            </a:extLst>
          </p:cNvPr>
          <p:cNvSpPr>
            <a:spLocks noGrp="1"/>
          </p:cNvSpPr>
          <p:nvPr>
            <p:ph type="ctrTitle"/>
          </p:nvPr>
        </p:nvSpPr>
        <p:spPr/>
        <p:txBody>
          <a:bodyPr/>
          <a:lstStyle/>
          <a:p>
            <a:r>
              <a:rPr lang="en-GB" dirty="0"/>
              <a:t>Excel solution continued</a:t>
            </a:r>
          </a:p>
        </p:txBody>
      </p:sp>
      <p:sp>
        <p:nvSpPr>
          <p:cNvPr id="3" name="Slide Number Placeholder 2">
            <a:extLst>
              <a:ext uri="{FF2B5EF4-FFF2-40B4-BE49-F238E27FC236}">
                <a16:creationId xmlns:a16="http://schemas.microsoft.com/office/drawing/2014/main" id="{E14B22FD-CCDF-4383-AE03-8FAC506358EB}"/>
              </a:ext>
            </a:extLst>
          </p:cNvPr>
          <p:cNvSpPr>
            <a:spLocks noGrp="1"/>
          </p:cNvSpPr>
          <p:nvPr>
            <p:ph type="sldNum" sz="quarter" idx="10"/>
          </p:nvPr>
        </p:nvSpPr>
        <p:spPr/>
        <p:txBody>
          <a:bodyPr/>
          <a:lstStyle/>
          <a:p>
            <a:pPr>
              <a:defRPr/>
            </a:pPr>
            <a:fld id="{3ADE4158-2D1A-4A2F-9D63-93E310787169}" type="slidenum">
              <a:rPr lang="en-GB" smtClean="0"/>
              <a:pPr>
                <a:defRPr/>
              </a:pPr>
              <a:t>19</a:t>
            </a:fld>
            <a:endParaRPr lang="en-GB" dirty="0"/>
          </a:p>
        </p:txBody>
      </p:sp>
      <p:sp>
        <p:nvSpPr>
          <p:cNvPr id="4" name="Footer Placeholder 3">
            <a:extLst>
              <a:ext uri="{FF2B5EF4-FFF2-40B4-BE49-F238E27FC236}">
                <a16:creationId xmlns:a16="http://schemas.microsoft.com/office/drawing/2014/main" id="{F7DA8614-E44C-40D5-AE36-9BC8DBAF92DA}"/>
              </a:ext>
            </a:extLst>
          </p:cNvPr>
          <p:cNvSpPr>
            <a:spLocks noGrp="1"/>
          </p:cNvSpPr>
          <p:nvPr>
            <p:ph type="ftr" sz="quarter" idx="11"/>
          </p:nvPr>
        </p:nvSpPr>
        <p:spPr/>
        <p:txBody>
          <a:bodyPr/>
          <a:lstStyle/>
          <a:p>
            <a:pPr>
              <a:defRPr/>
            </a:pPr>
            <a:r>
              <a:rPr lang="en-GB"/>
              <a:t>Glyn Davis &amp; Branko Pecar</a:t>
            </a:r>
            <a:endParaRPr lang="en-GB" b="0" dirty="0"/>
          </a:p>
        </p:txBody>
      </p:sp>
      <p:pic>
        <p:nvPicPr>
          <p:cNvPr id="5" name="Picture 4">
            <a:extLst>
              <a:ext uri="{FF2B5EF4-FFF2-40B4-BE49-F238E27FC236}">
                <a16:creationId xmlns:a16="http://schemas.microsoft.com/office/drawing/2014/main" id="{7B532A26-7030-42A7-BF7D-722F8A9B765B}"/>
              </a:ext>
            </a:extLst>
          </p:cNvPr>
          <p:cNvPicPr/>
          <p:nvPr/>
        </p:nvPicPr>
        <p:blipFill>
          <a:blip r:embed="rId2"/>
          <a:stretch>
            <a:fillRect/>
          </a:stretch>
        </p:blipFill>
        <p:spPr>
          <a:xfrm>
            <a:off x="534181" y="1412776"/>
            <a:ext cx="4114800" cy="3427730"/>
          </a:xfrm>
          <a:prstGeom prst="rect">
            <a:avLst/>
          </a:prstGeom>
        </p:spPr>
      </p:pic>
      <p:sp>
        <p:nvSpPr>
          <p:cNvPr id="6" name="Rectangle 5">
            <a:extLst>
              <a:ext uri="{FF2B5EF4-FFF2-40B4-BE49-F238E27FC236}">
                <a16:creationId xmlns:a16="http://schemas.microsoft.com/office/drawing/2014/main" id="{558AF5CD-BFF3-4218-A97E-FED10A0C787E}"/>
              </a:ext>
            </a:extLst>
          </p:cNvPr>
          <p:cNvSpPr/>
          <p:nvPr/>
        </p:nvSpPr>
        <p:spPr>
          <a:xfrm>
            <a:off x="534181" y="5271681"/>
            <a:ext cx="1228413" cy="369332"/>
          </a:xfrm>
          <a:prstGeom prst="rect">
            <a:avLst/>
          </a:prstGeom>
        </p:spPr>
        <p:txBody>
          <a:bodyPr wrap="none">
            <a:spAutoFit/>
          </a:bodyPr>
          <a:lstStyle/>
          <a:p>
            <a:r>
              <a:rPr lang="en-GB" dirty="0">
                <a:latin typeface="Calibri" panose="020F0502020204030204" pitchFamily="34" charset="0"/>
                <a:ea typeface="Times New Roman" panose="02020603050405020304" pitchFamily="18" charset="0"/>
              </a:rPr>
              <a:t>Figure 1.13</a:t>
            </a:r>
            <a:endParaRPr lang="en-GB" dirty="0"/>
          </a:p>
        </p:txBody>
      </p:sp>
      <p:sp>
        <p:nvSpPr>
          <p:cNvPr id="7" name="Rectangle 6">
            <a:extLst>
              <a:ext uri="{FF2B5EF4-FFF2-40B4-BE49-F238E27FC236}">
                <a16:creationId xmlns:a16="http://schemas.microsoft.com/office/drawing/2014/main" id="{224FC5DF-FADF-4F3B-B5FC-B531F1339E4A}"/>
              </a:ext>
            </a:extLst>
          </p:cNvPr>
          <p:cNvSpPr/>
          <p:nvPr/>
        </p:nvSpPr>
        <p:spPr>
          <a:xfrm>
            <a:off x="5004048" y="1622571"/>
            <a:ext cx="3925640" cy="646331"/>
          </a:xfrm>
          <a:prstGeom prst="rect">
            <a:avLst/>
          </a:prstGeom>
        </p:spPr>
        <p:txBody>
          <a:bodyPr wrap="square">
            <a:spAutoFit/>
          </a:bodyPr>
          <a:lstStyle/>
          <a:p>
            <a:r>
              <a:rPr lang="en-GB" dirty="0">
                <a:latin typeface="Calibri" panose="020F0502020204030204" pitchFamily="34" charset="0"/>
                <a:ea typeface="Times New Roman" panose="02020603050405020304" pitchFamily="18" charset="0"/>
              </a:rPr>
              <a:t>The grouped frequency distribution would now be</a:t>
            </a:r>
            <a:endParaRPr lang="en-GB" dirty="0"/>
          </a:p>
        </p:txBody>
      </p:sp>
      <p:graphicFrame>
        <p:nvGraphicFramePr>
          <p:cNvPr id="8" name="Table 7">
            <a:extLst>
              <a:ext uri="{FF2B5EF4-FFF2-40B4-BE49-F238E27FC236}">
                <a16:creationId xmlns:a16="http://schemas.microsoft.com/office/drawing/2014/main" id="{18050559-0718-4853-A4FD-B2D3EC0CE150}"/>
              </a:ext>
            </a:extLst>
          </p:cNvPr>
          <p:cNvGraphicFramePr>
            <a:graphicFrameLocks noGrp="1"/>
          </p:cNvGraphicFramePr>
          <p:nvPr>
            <p:extLst>
              <p:ext uri="{D42A27DB-BD31-4B8C-83A1-F6EECF244321}">
                <p14:modId xmlns:p14="http://schemas.microsoft.com/office/powerpoint/2010/main" val="4102721447"/>
              </p:ext>
            </p:extLst>
          </p:nvPr>
        </p:nvGraphicFramePr>
        <p:xfrm>
          <a:off x="5580112" y="2451544"/>
          <a:ext cx="2628900" cy="1371600"/>
        </p:xfrm>
        <a:graphic>
          <a:graphicData uri="http://schemas.openxmlformats.org/drawingml/2006/table">
            <a:tbl>
              <a:tblPr>
                <a:tableStyleId>{5C22544A-7EE6-4342-B048-85BDC9FD1C3A}</a:tableStyleId>
              </a:tblPr>
              <a:tblGrid>
                <a:gridCol w="1314450">
                  <a:extLst>
                    <a:ext uri="{9D8B030D-6E8A-4147-A177-3AD203B41FA5}">
                      <a16:colId xmlns:a16="http://schemas.microsoft.com/office/drawing/2014/main" val="1703139729"/>
                    </a:ext>
                  </a:extLst>
                </a:gridCol>
                <a:gridCol w="1314450">
                  <a:extLst>
                    <a:ext uri="{9D8B030D-6E8A-4147-A177-3AD203B41FA5}">
                      <a16:colId xmlns:a16="http://schemas.microsoft.com/office/drawing/2014/main" val="1436126151"/>
                    </a:ext>
                  </a:extLst>
                </a:gridCol>
              </a:tblGrid>
              <a:tr h="0">
                <a:tc>
                  <a:txBody>
                    <a:bodyPr/>
                    <a:lstStyle/>
                    <a:p>
                      <a:pPr marL="0" marR="0" algn="ctr" hangingPunct="0">
                        <a:lnSpc>
                          <a:spcPct val="107000"/>
                        </a:lnSpc>
                        <a:spcBef>
                          <a:spcPts val="0"/>
                        </a:spcBef>
                        <a:spcAft>
                          <a:spcPts val="0"/>
                        </a:spcAft>
                      </a:pPr>
                      <a:r>
                        <a:rPr lang="en-GB" sz="1100" dirty="0">
                          <a:effectLst/>
                        </a:rPr>
                        <a:t>Bin range</a:t>
                      </a:r>
                      <a:endParaRPr lang="en-GB"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Frequency</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667311412"/>
                  </a:ext>
                </a:extLst>
              </a:tr>
              <a:tr h="0">
                <a:tc>
                  <a:txBody>
                    <a:bodyPr/>
                    <a:lstStyle/>
                    <a:p>
                      <a:pPr marL="0" marR="0" algn="ctr" hangingPunct="0">
                        <a:lnSpc>
                          <a:spcPct val="107000"/>
                        </a:lnSpc>
                        <a:spcBef>
                          <a:spcPts val="0"/>
                        </a:spcBef>
                        <a:spcAft>
                          <a:spcPts val="0"/>
                        </a:spcAft>
                      </a:pPr>
                      <a:r>
                        <a:rPr lang="en-GB" sz="1100">
                          <a:effectLst/>
                        </a:rPr>
                        <a:t>399.5</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0</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092427343"/>
                  </a:ext>
                </a:extLst>
              </a:tr>
              <a:tr h="0">
                <a:tc>
                  <a:txBody>
                    <a:bodyPr/>
                    <a:lstStyle/>
                    <a:p>
                      <a:pPr marL="0" marR="0" algn="ctr" hangingPunct="0">
                        <a:lnSpc>
                          <a:spcPct val="107000"/>
                        </a:lnSpc>
                        <a:spcBef>
                          <a:spcPts val="0"/>
                        </a:spcBef>
                        <a:spcAft>
                          <a:spcPts val="0"/>
                        </a:spcAft>
                      </a:pPr>
                      <a:r>
                        <a:rPr lang="en-GB" sz="1100">
                          <a:effectLst/>
                        </a:rPr>
                        <a:t>419.5</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11</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746503491"/>
                  </a:ext>
                </a:extLst>
              </a:tr>
              <a:tr h="0">
                <a:tc>
                  <a:txBody>
                    <a:bodyPr/>
                    <a:lstStyle/>
                    <a:p>
                      <a:pPr marL="0" marR="0" algn="ctr" hangingPunct="0">
                        <a:lnSpc>
                          <a:spcPct val="107000"/>
                        </a:lnSpc>
                        <a:spcBef>
                          <a:spcPts val="0"/>
                        </a:spcBef>
                        <a:spcAft>
                          <a:spcPts val="0"/>
                        </a:spcAft>
                      </a:pPr>
                      <a:r>
                        <a:rPr lang="en-GB" sz="1100">
                          <a:effectLst/>
                        </a:rPr>
                        <a:t>439.5</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23</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943964796"/>
                  </a:ext>
                </a:extLst>
              </a:tr>
              <a:tr h="0">
                <a:tc>
                  <a:txBody>
                    <a:bodyPr/>
                    <a:lstStyle/>
                    <a:p>
                      <a:pPr marL="0" marR="0" algn="ctr" hangingPunct="0">
                        <a:lnSpc>
                          <a:spcPct val="107000"/>
                        </a:lnSpc>
                        <a:spcBef>
                          <a:spcPts val="0"/>
                        </a:spcBef>
                        <a:spcAft>
                          <a:spcPts val="0"/>
                        </a:spcAft>
                      </a:pPr>
                      <a:r>
                        <a:rPr lang="en-GB" sz="1100">
                          <a:effectLst/>
                        </a:rPr>
                        <a:t>459.5</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30</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081305786"/>
                  </a:ext>
                </a:extLst>
              </a:tr>
              <a:tr h="0">
                <a:tc>
                  <a:txBody>
                    <a:bodyPr/>
                    <a:lstStyle/>
                    <a:p>
                      <a:pPr marL="0" marR="0" algn="ctr" hangingPunct="0">
                        <a:lnSpc>
                          <a:spcPct val="107000"/>
                        </a:lnSpc>
                        <a:spcBef>
                          <a:spcPts val="0"/>
                        </a:spcBef>
                        <a:spcAft>
                          <a:spcPts val="0"/>
                        </a:spcAft>
                      </a:pPr>
                      <a:r>
                        <a:rPr lang="en-GB" sz="1100">
                          <a:effectLst/>
                        </a:rPr>
                        <a:t>479.5</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21</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544504000"/>
                  </a:ext>
                </a:extLst>
              </a:tr>
              <a:tr h="0">
                <a:tc>
                  <a:txBody>
                    <a:bodyPr/>
                    <a:lstStyle/>
                    <a:p>
                      <a:pPr marL="0" marR="0" algn="ctr" hangingPunct="0">
                        <a:lnSpc>
                          <a:spcPct val="107000"/>
                        </a:lnSpc>
                        <a:spcBef>
                          <a:spcPts val="0"/>
                        </a:spcBef>
                        <a:spcAft>
                          <a:spcPts val="0"/>
                        </a:spcAft>
                      </a:pPr>
                      <a:r>
                        <a:rPr lang="en-GB" sz="1100">
                          <a:effectLst/>
                        </a:rPr>
                        <a:t>499.5</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13</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345776445"/>
                  </a:ext>
                </a:extLst>
              </a:tr>
              <a:tr h="0">
                <a:tc>
                  <a:txBody>
                    <a:bodyPr/>
                    <a:lstStyle/>
                    <a:p>
                      <a:pPr marL="0" marR="0" algn="ctr" hangingPunct="0">
                        <a:lnSpc>
                          <a:spcPct val="107000"/>
                        </a:lnSpc>
                        <a:spcBef>
                          <a:spcPts val="0"/>
                        </a:spcBef>
                        <a:spcAft>
                          <a:spcPts val="0"/>
                        </a:spcAft>
                      </a:pPr>
                      <a:r>
                        <a:rPr lang="en-GB" sz="1100">
                          <a:effectLst/>
                        </a:rPr>
                        <a:t>More</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dirty="0">
                          <a:effectLst/>
                        </a:rPr>
                        <a:t>0</a:t>
                      </a:r>
                      <a:endParaRPr lang="en-GB"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301124318"/>
                  </a:ext>
                </a:extLst>
              </a:tr>
            </a:tbl>
          </a:graphicData>
        </a:graphic>
      </p:graphicFrame>
      <p:sp>
        <p:nvSpPr>
          <p:cNvPr id="9" name="Rectangle 8">
            <a:extLst>
              <a:ext uri="{FF2B5EF4-FFF2-40B4-BE49-F238E27FC236}">
                <a16:creationId xmlns:a16="http://schemas.microsoft.com/office/drawing/2014/main" id="{7DEBC4CF-7035-4DE8-A562-B819625257C0}"/>
              </a:ext>
            </a:extLst>
          </p:cNvPr>
          <p:cNvSpPr/>
          <p:nvPr/>
        </p:nvSpPr>
        <p:spPr>
          <a:xfrm>
            <a:off x="5004048" y="4019030"/>
            <a:ext cx="3925640" cy="646331"/>
          </a:xfrm>
          <a:prstGeom prst="rect">
            <a:avLst/>
          </a:prstGeom>
        </p:spPr>
        <p:txBody>
          <a:bodyPr wrap="square">
            <a:spAutoFit/>
          </a:bodyPr>
          <a:lstStyle/>
          <a:p>
            <a:r>
              <a:rPr lang="en-GB" dirty="0">
                <a:latin typeface="Calibri" panose="020F0502020204030204" pitchFamily="34" charset="0"/>
                <a:ea typeface="Times New Roman" panose="02020603050405020304" pitchFamily="18" charset="0"/>
              </a:rPr>
              <a:t>From this table we can now create the grouped frequency distribution</a:t>
            </a:r>
            <a:endParaRPr lang="en-GB" dirty="0"/>
          </a:p>
        </p:txBody>
      </p:sp>
      <p:graphicFrame>
        <p:nvGraphicFramePr>
          <p:cNvPr id="10" name="Table 9">
            <a:extLst>
              <a:ext uri="{FF2B5EF4-FFF2-40B4-BE49-F238E27FC236}">
                <a16:creationId xmlns:a16="http://schemas.microsoft.com/office/drawing/2014/main" id="{CC9DE7C5-A64C-4D67-B937-DD4680CFD04F}"/>
              </a:ext>
            </a:extLst>
          </p:cNvPr>
          <p:cNvGraphicFramePr>
            <a:graphicFrameLocks noGrp="1"/>
          </p:cNvGraphicFramePr>
          <p:nvPr>
            <p:extLst>
              <p:ext uri="{D42A27DB-BD31-4B8C-83A1-F6EECF244321}">
                <p14:modId xmlns:p14="http://schemas.microsoft.com/office/powerpoint/2010/main" val="1250328962"/>
              </p:ext>
            </p:extLst>
          </p:nvPr>
        </p:nvGraphicFramePr>
        <p:xfrm>
          <a:off x="4922887" y="4675696"/>
          <a:ext cx="3943350" cy="1028700"/>
        </p:xfrm>
        <a:graphic>
          <a:graphicData uri="http://schemas.openxmlformats.org/drawingml/2006/table">
            <a:tbl>
              <a:tblPr>
                <a:tableStyleId>{5C22544A-7EE6-4342-B048-85BDC9FD1C3A}</a:tableStyleId>
              </a:tblPr>
              <a:tblGrid>
                <a:gridCol w="1314450">
                  <a:extLst>
                    <a:ext uri="{9D8B030D-6E8A-4147-A177-3AD203B41FA5}">
                      <a16:colId xmlns:a16="http://schemas.microsoft.com/office/drawing/2014/main" val="1541938014"/>
                    </a:ext>
                  </a:extLst>
                </a:gridCol>
                <a:gridCol w="1314450">
                  <a:extLst>
                    <a:ext uri="{9D8B030D-6E8A-4147-A177-3AD203B41FA5}">
                      <a16:colId xmlns:a16="http://schemas.microsoft.com/office/drawing/2014/main" val="2350874384"/>
                    </a:ext>
                  </a:extLst>
                </a:gridCol>
                <a:gridCol w="1314450">
                  <a:extLst>
                    <a:ext uri="{9D8B030D-6E8A-4147-A177-3AD203B41FA5}">
                      <a16:colId xmlns:a16="http://schemas.microsoft.com/office/drawing/2014/main" val="3571018500"/>
                    </a:ext>
                  </a:extLst>
                </a:gridCol>
              </a:tblGrid>
              <a:tr h="0">
                <a:tc>
                  <a:txBody>
                    <a:bodyPr/>
                    <a:lstStyle/>
                    <a:p>
                      <a:pPr marL="0" marR="0" algn="ctr" hangingPunct="0">
                        <a:lnSpc>
                          <a:spcPct val="107000"/>
                        </a:lnSpc>
                        <a:spcBef>
                          <a:spcPts val="0"/>
                        </a:spcBef>
                        <a:spcAft>
                          <a:spcPts val="0"/>
                        </a:spcAft>
                      </a:pPr>
                      <a:r>
                        <a:rPr lang="en-GB" sz="1100">
                          <a:effectLst/>
                        </a:rPr>
                        <a:t>Bin range</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Frequency</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Mileage</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84363610"/>
                  </a:ext>
                </a:extLst>
              </a:tr>
              <a:tr h="0">
                <a:tc>
                  <a:txBody>
                    <a:bodyPr/>
                    <a:lstStyle/>
                    <a:p>
                      <a:pPr marL="0" marR="0" algn="ctr" hangingPunct="0">
                        <a:lnSpc>
                          <a:spcPct val="107000"/>
                        </a:lnSpc>
                        <a:spcBef>
                          <a:spcPts val="0"/>
                        </a:spcBef>
                        <a:spcAft>
                          <a:spcPts val="0"/>
                        </a:spcAft>
                      </a:pPr>
                      <a:r>
                        <a:rPr lang="en-GB" sz="1100">
                          <a:effectLst/>
                        </a:rPr>
                        <a:t>419.5</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11</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400 – 419</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762330099"/>
                  </a:ext>
                </a:extLst>
              </a:tr>
              <a:tr h="0">
                <a:tc>
                  <a:txBody>
                    <a:bodyPr/>
                    <a:lstStyle/>
                    <a:p>
                      <a:pPr marL="0" marR="0" algn="ctr" hangingPunct="0">
                        <a:lnSpc>
                          <a:spcPct val="107000"/>
                        </a:lnSpc>
                        <a:spcBef>
                          <a:spcPts val="0"/>
                        </a:spcBef>
                        <a:spcAft>
                          <a:spcPts val="0"/>
                        </a:spcAft>
                      </a:pPr>
                      <a:r>
                        <a:rPr lang="en-GB" sz="1100">
                          <a:effectLst/>
                        </a:rPr>
                        <a:t>439.5</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23</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420 – 439</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154604405"/>
                  </a:ext>
                </a:extLst>
              </a:tr>
              <a:tr h="0">
                <a:tc>
                  <a:txBody>
                    <a:bodyPr/>
                    <a:lstStyle/>
                    <a:p>
                      <a:pPr marL="0" marR="0" algn="ctr" hangingPunct="0">
                        <a:lnSpc>
                          <a:spcPct val="107000"/>
                        </a:lnSpc>
                        <a:spcBef>
                          <a:spcPts val="0"/>
                        </a:spcBef>
                        <a:spcAft>
                          <a:spcPts val="0"/>
                        </a:spcAft>
                      </a:pPr>
                      <a:r>
                        <a:rPr lang="en-GB" sz="1100">
                          <a:effectLst/>
                        </a:rPr>
                        <a:t>459.5</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30</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440 – 459</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913809467"/>
                  </a:ext>
                </a:extLst>
              </a:tr>
              <a:tr h="0">
                <a:tc>
                  <a:txBody>
                    <a:bodyPr/>
                    <a:lstStyle/>
                    <a:p>
                      <a:pPr marL="0" marR="0" algn="ctr" hangingPunct="0">
                        <a:lnSpc>
                          <a:spcPct val="107000"/>
                        </a:lnSpc>
                        <a:spcBef>
                          <a:spcPts val="0"/>
                        </a:spcBef>
                        <a:spcAft>
                          <a:spcPts val="0"/>
                        </a:spcAft>
                      </a:pPr>
                      <a:r>
                        <a:rPr lang="en-GB" sz="1100">
                          <a:effectLst/>
                        </a:rPr>
                        <a:t>479.5</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21</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460 – 479</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195817353"/>
                  </a:ext>
                </a:extLst>
              </a:tr>
              <a:tr h="0">
                <a:tc>
                  <a:txBody>
                    <a:bodyPr/>
                    <a:lstStyle/>
                    <a:p>
                      <a:pPr marL="0" marR="0" algn="ctr" hangingPunct="0">
                        <a:lnSpc>
                          <a:spcPct val="107000"/>
                        </a:lnSpc>
                        <a:spcBef>
                          <a:spcPts val="0"/>
                        </a:spcBef>
                        <a:spcAft>
                          <a:spcPts val="0"/>
                        </a:spcAft>
                      </a:pPr>
                      <a:r>
                        <a:rPr lang="en-GB" sz="1100">
                          <a:effectLst/>
                        </a:rPr>
                        <a:t>499.5</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13</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dirty="0">
                          <a:effectLst/>
                        </a:rPr>
                        <a:t>480 – 499</a:t>
                      </a:r>
                      <a:endParaRPr lang="en-GB"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651054444"/>
                  </a:ext>
                </a:extLst>
              </a:tr>
            </a:tbl>
          </a:graphicData>
        </a:graphic>
      </p:graphicFrame>
    </p:spTree>
    <p:extLst>
      <p:ext uri="{BB962C8B-B14F-4D97-AF65-F5344CB8AC3E}">
        <p14:creationId xmlns:p14="http://schemas.microsoft.com/office/powerpoint/2010/main" val="10843517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ctrTitle"/>
          </p:nvPr>
        </p:nvSpPr>
        <p:spPr>
          <a:xfrm>
            <a:off x="500063" y="285750"/>
            <a:ext cx="6929437" cy="714375"/>
          </a:xfrm>
        </p:spPr>
        <p:txBody>
          <a:bodyPr/>
          <a:lstStyle/>
          <a:p>
            <a:r>
              <a:rPr lang="en-GB">
                <a:latin typeface="Arial" charset="0"/>
                <a:cs typeface="Arial" charset="0"/>
              </a:rPr>
              <a:t>Learning Objectives</a:t>
            </a:r>
          </a:p>
        </p:txBody>
      </p:sp>
      <p:sp>
        <p:nvSpPr>
          <p:cNvPr id="3" name="Slide Number Placeholder 2"/>
          <p:cNvSpPr>
            <a:spLocks noGrp="1"/>
          </p:cNvSpPr>
          <p:nvPr>
            <p:ph type="sldNum" sz="quarter" idx="10"/>
          </p:nvPr>
        </p:nvSpPr>
        <p:spPr/>
        <p:txBody>
          <a:bodyPr/>
          <a:lstStyle/>
          <a:p>
            <a:pPr>
              <a:defRPr/>
            </a:pPr>
            <a:fld id="{EACEADBA-0D15-4770-BCC9-396200F8DDD0}" type="slidenum">
              <a:rPr lang="en-GB" smtClean="0"/>
              <a:pPr>
                <a:defRPr/>
              </a:pPr>
              <a:t>2</a:t>
            </a:fld>
            <a:endParaRPr lang="en-GB" dirty="0"/>
          </a:p>
        </p:txBody>
      </p:sp>
      <p:sp>
        <p:nvSpPr>
          <p:cNvPr id="5124"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dirty="0">
                <a:solidFill>
                  <a:schemeClr val="tx2"/>
                </a:solidFill>
                <a:sym typeface="Symbol" pitchFamily="18" charset="2"/>
              </a:rPr>
              <a:t>Glyn Davis &amp; Branko Pecar</a:t>
            </a:r>
            <a:endParaRPr lang="en-GB" b="0" dirty="0">
              <a:solidFill>
                <a:schemeClr val="tx2"/>
              </a:solidFill>
              <a:sym typeface="Symbol" pitchFamily="18" charset="2"/>
            </a:endParaRPr>
          </a:p>
        </p:txBody>
      </p:sp>
      <p:sp>
        <p:nvSpPr>
          <p:cNvPr id="5" name="TextBox 4"/>
          <p:cNvSpPr txBox="1"/>
          <p:nvPr/>
        </p:nvSpPr>
        <p:spPr>
          <a:xfrm>
            <a:off x="607218" y="1772816"/>
            <a:ext cx="7929563" cy="3139321"/>
          </a:xfrm>
          <a:prstGeom prst="rect">
            <a:avLst/>
          </a:prstGeom>
          <a:noFill/>
        </p:spPr>
        <p:txBody>
          <a:bodyPr>
            <a:spAutoFit/>
          </a:bodyPr>
          <a:lstStyle/>
          <a:p>
            <a:pPr>
              <a:defRPr/>
            </a:pPr>
            <a:r>
              <a:rPr lang="en-GB" dirty="0">
                <a:latin typeface="Arial" pitchFamily="34" charset="0"/>
                <a:cs typeface="Arial" pitchFamily="34" charset="0"/>
              </a:rPr>
              <a:t>On successful completion of the module, you will be able to:</a:t>
            </a:r>
          </a:p>
          <a:p>
            <a:pPr>
              <a:defRPr/>
            </a:pPr>
            <a:endParaRPr lang="en-GB" dirty="0">
              <a:latin typeface="Arial" pitchFamily="34" charset="0"/>
              <a:cs typeface="Arial" pitchFamily="34" charset="0"/>
            </a:endParaRPr>
          </a:p>
          <a:p>
            <a:pPr marL="285750" lvl="0" indent="-285750" hangingPunct="0">
              <a:buFont typeface="Arial" panose="020B0604020202020204" pitchFamily="34" charset="0"/>
              <a:buChar char="•"/>
            </a:pPr>
            <a:r>
              <a:rPr lang="en-GB" dirty="0"/>
              <a:t>Understand the different types of data variables that can be used to represent a specific measurement.</a:t>
            </a:r>
          </a:p>
          <a:p>
            <a:pPr marL="285750" lvl="0" indent="-285750" hangingPunct="0">
              <a:buFont typeface="Arial" panose="020B0604020202020204" pitchFamily="34" charset="0"/>
              <a:buChar char="•"/>
            </a:pPr>
            <a:r>
              <a:rPr lang="en-GB" dirty="0">
                <a:solidFill>
                  <a:srgbClr val="FF0000"/>
                </a:solidFill>
              </a:rPr>
              <a:t>Know how to present data in table form</a:t>
            </a:r>
            <a:r>
              <a:rPr lang="en-GB" dirty="0"/>
              <a:t>.</a:t>
            </a:r>
          </a:p>
          <a:p>
            <a:pPr marL="285750" lvl="0" indent="-285750" hangingPunct="0">
              <a:buFont typeface="Arial" panose="020B0604020202020204" pitchFamily="34" charset="0"/>
              <a:buChar char="•"/>
            </a:pPr>
            <a:r>
              <a:rPr lang="en-GB" dirty="0"/>
              <a:t>Present data in a variety of graphical forms.</a:t>
            </a:r>
          </a:p>
          <a:p>
            <a:pPr marL="285750" lvl="0" indent="-285750" hangingPunct="0">
              <a:buFont typeface="Arial" panose="020B0604020202020204" pitchFamily="34" charset="0"/>
              <a:buChar char="•"/>
            </a:pPr>
            <a:r>
              <a:rPr lang="en-GB" dirty="0">
                <a:solidFill>
                  <a:srgbClr val="FF0000"/>
                </a:solidFill>
              </a:rPr>
              <a:t>Construct frequency distributions from raw data</a:t>
            </a:r>
            <a:r>
              <a:rPr lang="en-GB" dirty="0"/>
              <a:t>.</a:t>
            </a:r>
          </a:p>
          <a:p>
            <a:pPr marL="285750" lvl="0" indent="-285750" hangingPunct="0">
              <a:buFont typeface="Arial" panose="020B0604020202020204" pitchFamily="34" charset="0"/>
              <a:buChar char="•"/>
            </a:pPr>
            <a:r>
              <a:rPr lang="en-GB" dirty="0"/>
              <a:t>Distinguish between discrete and continuous data.</a:t>
            </a:r>
          </a:p>
          <a:p>
            <a:pPr marL="285750" lvl="0" indent="-285750" hangingPunct="0">
              <a:buFont typeface="Arial" panose="020B0604020202020204" pitchFamily="34" charset="0"/>
              <a:buChar char="•"/>
            </a:pPr>
            <a:r>
              <a:rPr lang="en-GB" dirty="0">
                <a:solidFill>
                  <a:srgbClr val="FF0000"/>
                </a:solidFill>
              </a:rPr>
              <a:t>Construct histograms for equal class widths</a:t>
            </a:r>
            <a:r>
              <a:rPr lang="en-GB" dirty="0"/>
              <a:t>.</a:t>
            </a:r>
          </a:p>
          <a:p>
            <a:pPr marL="285750" indent="-285750">
              <a:buFont typeface="Arial" panose="020B0604020202020204" pitchFamily="34" charset="0"/>
              <a:buChar char="•"/>
            </a:pPr>
            <a:r>
              <a:rPr lang="en-GB" dirty="0"/>
              <a:t>Solve problems using Microsoft Excel and IBM SPSS Statistics</a:t>
            </a:r>
            <a:endParaRPr lang="en-GB" dirty="0">
              <a:latin typeface="Arial" pitchFamily="34" charset="0"/>
              <a:cs typeface="Arial" pitchFamily="34" charset="0"/>
            </a:endParaRPr>
          </a:p>
          <a:p>
            <a:pPr>
              <a:defRPr/>
            </a:pPr>
            <a:endParaRPr lang="en-GB" dirty="0">
              <a:latin typeface="Arial" pitchFamily="34" charset="0"/>
              <a:cs typeface="Arial"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ACA279-7B7B-4652-BBEC-FC49998BDA06}"/>
              </a:ext>
            </a:extLst>
          </p:cNvPr>
          <p:cNvSpPr>
            <a:spLocks noGrp="1"/>
          </p:cNvSpPr>
          <p:nvPr>
            <p:ph type="ctrTitle"/>
          </p:nvPr>
        </p:nvSpPr>
        <p:spPr/>
        <p:txBody>
          <a:bodyPr/>
          <a:lstStyle/>
          <a:p>
            <a:r>
              <a:rPr lang="en-GB" dirty="0"/>
              <a:t>SPSS solution</a:t>
            </a:r>
          </a:p>
        </p:txBody>
      </p:sp>
      <p:sp>
        <p:nvSpPr>
          <p:cNvPr id="3" name="Slide Number Placeholder 2">
            <a:extLst>
              <a:ext uri="{FF2B5EF4-FFF2-40B4-BE49-F238E27FC236}">
                <a16:creationId xmlns:a16="http://schemas.microsoft.com/office/drawing/2014/main" id="{5A4A30D8-2835-4876-8BFB-AA8A5718F073}"/>
              </a:ext>
            </a:extLst>
          </p:cNvPr>
          <p:cNvSpPr>
            <a:spLocks noGrp="1"/>
          </p:cNvSpPr>
          <p:nvPr>
            <p:ph type="sldNum" sz="quarter" idx="10"/>
          </p:nvPr>
        </p:nvSpPr>
        <p:spPr/>
        <p:txBody>
          <a:bodyPr/>
          <a:lstStyle/>
          <a:p>
            <a:pPr>
              <a:defRPr/>
            </a:pPr>
            <a:fld id="{3ADE4158-2D1A-4A2F-9D63-93E310787169}" type="slidenum">
              <a:rPr lang="en-GB" smtClean="0"/>
              <a:pPr>
                <a:defRPr/>
              </a:pPr>
              <a:t>20</a:t>
            </a:fld>
            <a:endParaRPr lang="en-GB" dirty="0"/>
          </a:p>
        </p:txBody>
      </p:sp>
      <p:sp>
        <p:nvSpPr>
          <p:cNvPr id="4" name="Footer Placeholder 3">
            <a:extLst>
              <a:ext uri="{FF2B5EF4-FFF2-40B4-BE49-F238E27FC236}">
                <a16:creationId xmlns:a16="http://schemas.microsoft.com/office/drawing/2014/main" id="{D65A37B7-4B9A-4AD7-B3DB-B558458E61CD}"/>
              </a:ext>
            </a:extLst>
          </p:cNvPr>
          <p:cNvSpPr>
            <a:spLocks noGrp="1"/>
          </p:cNvSpPr>
          <p:nvPr>
            <p:ph type="ftr" sz="quarter" idx="11"/>
          </p:nvPr>
        </p:nvSpPr>
        <p:spPr/>
        <p:txBody>
          <a:bodyPr/>
          <a:lstStyle/>
          <a:p>
            <a:pPr>
              <a:defRPr/>
            </a:pPr>
            <a:r>
              <a:rPr lang="en-GB"/>
              <a:t>Glyn Davis &amp; Branko Pecar</a:t>
            </a:r>
            <a:endParaRPr lang="en-GB" b="0" dirty="0"/>
          </a:p>
        </p:txBody>
      </p:sp>
      <p:sp>
        <p:nvSpPr>
          <p:cNvPr id="5" name="Rectangle 4">
            <a:extLst>
              <a:ext uri="{FF2B5EF4-FFF2-40B4-BE49-F238E27FC236}">
                <a16:creationId xmlns:a16="http://schemas.microsoft.com/office/drawing/2014/main" id="{C0170F19-0A61-4BB5-B0A3-D140496DB8F7}"/>
              </a:ext>
            </a:extLst>
          </p:cNvPr>
          <p:cNvSpPr/>
          <p:nvPr/>
        </p:nvSpPr>
        <p:spPr>
          <a:xfrm>
            <a:off x="428625" y="1268760"/>
            <a:ext cx="2415183" cy="1200329"/>
          </a:xfrm>
          <a:prstGeom prst="rect">
            <a:avLst/>
          </a:prstGeom>
        </p:spPr>
        <p:txBody>
          <a:bodyPr wrap="squar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Input data into SPSS - t</a:t>
            </a:r>
            <a:r>
              <a:rPr lang="en-GB" dirty="0">
                <a:latin typeface="Calibri" panose="020F0502020204030204" pitchFamily="34" charset="0"/>
                <a:ea typeface="Times New Roman" panose="02020603050405020304" pitchFamily="18" charset="0"/>
              </a:rPr>
              <a:t>he first 16 values are illustrated in Figure 1.14</a:t>
            </a:r>
            <a:endParaRPr lang="en-GB" dirty="0"/>
          </a:p>
        </p:txBody>
      </p:sp>
      <p:pic>
        <p:nvPicPr>
          <p:cNvPr id="6" name="Picture 5">
            <a:extLst>
              <a:ext uri="{FF2B5EF4-FFF2-40B4-BE49-F238E27FC236}">
                <a16:creationId xmlns:a16="http://schemas.microsoft.com/office/drawing/2014/main" id="{C3E3460E-30E3-46E7-BE31-70DB8A281741}"/>
              </a:ext>
            </a:extLst>
          </p:cNvPr>
          <p:cNvPicPr/>
          <p:nvPr/>
        </p:nvPicPr>
        <p:blipFill>
          <a:blip r:embed="rId2"/>
          <a:stretch>
            <a:fillRect/>
          </a:stretch>
        </p:blipFill>
        <p:spPr>
          <a:xfrm>
            <a:off x="700112" y="2484390"/>
            <a:ext cx="1872208" cy="3168352"/>
          </a:xfrm>
          <a:prstGeom prst="rect">
            <a:avLst/>
          </a:prstGeom>
        </p:spPr>
      </p:pic>
      <p:sp>
        <p:nvSpPr>
          <p:cNvPr id="7" name="Rectangle 6">
            <a:extLst>
              <a:ext uri="{FF2B5EF4-FFF2-40B4-BE49-F238E27FC236}">
                <a16:creationId xmlns:a16="http://schemas.microsoft.com/office/drawing/2014/main" id="{EDABAAAE-E15E-4FE8-8B71-373E438A019F}"/>
              </a:ext>
            </a:extLst>
          </p:cNvPr>
          <p:cNvSpPr/>
          <p:nvPr/>
        </p:nvSpPr>
        <p:spPr>
          <a:xfrm>
            <a:off x="3491880" y="1268760"/>
            <a:ext cx="5094314" cy="923330"/>
          </a:xfrm>
          <a:prstGeom prst="rect">
            <a:avLst/>
          </a:prstGeom>
          <a:solidFill>
            <a:schemeClr val="accent1">
              <a:lumMod val="20000"/>
              <a:lumOff val="80000"/>
            </a:schemeClr>
          </a:solidFill>
        </p:spPr>
        <p:txBody>
          <a:bodyPr wrap="square">
            <a:spAutoFit/>
          </a:bodyPr>
          <a:lstStyle/>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Transform data using Visual Binning</a:t>
            </a:r>
          </a:p>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Select </a:t>
            </a:r>
            <a:r>
              <a:rPr lang="en-GB" u="sng" dirty="0">
                <a:latin typeface="Calibri" panose="020F0502020204030204" pitchFamily="34" charset="0"/>
                <a:ea typeface="Times New Roman" panose="02020603050405020304" pitchFamily="18" charset="0"/>
                <a:cs typeface="Times New Roman" panose="02020603050405020304" pitchFamily="18" charset="0"/>
              </a:rPr>
              <a:t>T</a:t>
            </a:r>
            <a:r>
              <a:rPr lang="en-GB" dirty="0">
                <a:latin typeface="Calibri" panose="020F0502020204030204" pitchFamily="34" charset="0"/>
                <a:ea typeface="Times New Roman" panose="02020603050405020304" pitchFamily="18" charset="0"/>
                <a:cs typeface="Times New Roman" panose="02020603050405020304" pitchFamily="18" charset="0"/>
              </a:rPr>
              <a:t>ransform &gt; Visual </a:t>
            </a:r>
            <a:r>
              <a:rPr lang="en-GB" u="sng" dirty="0">
                <a:latin typeface="Calibri" panose="020F0502020204030204" pitchFamily="34" charset="0"/>
                <a:ea typeface="Times New Roman" panose="02020603050405020304" pitchFamily="18" charset="0"/>
                <a:cs typeface="Times New Roman" panose="02020603050405020304" pitchFamily="18" charset="0"/>
              </a:rPr>
              <a:t>B</a:t>
            </a:r>
            <a:r>
              <a:rPr lang="en-GB" dirty="0">
                <a:latin typeface="Calibri" panose="020F0502020204030204" pitchFamily="34" charset="0"/>
                <a:ea typeface="Times New Roman" panose="02020603050405020304" pitchFamily="18" charset="0"/>
                <a:cs typeface="Times New Roman" panose="02020603050405020304" pitchFamily="18" charset="0"/>
              </a:rPr>
              <a:t>inning</a:t>
            </a:r>
          </a:p>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Transfer Truck_mileage into the Varia</a:t>
            </a:r>
            <a:r>
              <a:rPr lang="en-GB" u="sng" dirty="0">
                <a:latin typeface="Calibri" panose="020F0502020204030204" pitchFamily="34" charset="0"/>
                <a:ea typeface="Times New Roman" panose="02020603050405020304" pitchFamily="18" charset="0"/>
                <a:cs typeface="Times New Roman" panose="02020603050405020304" pitchFamily="18" charset="0"/>
              </a:rPr>
              <a:t>b</a:t>
            </a:r>
            <a:r>
              <a:rPr lang="en-GB" dirty="0">
                <a:latin typeface="Calibri" panose="020F0502020204030204" pitchFamily="34" charset="0"/>
                <a:ea typeface="Times New Roman" panose="02020603050405020304" pitchFamily="18" charset="0"/>
                <a:cs typeface="Times New Roman" panose="02020603050405020304" pitchFamily="18" charset="0"/>
              </a:rPr>
              <a:t>les to Bin box</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8" name="Picture 7">
            <a:extLst>
              <a:ext uri="{FF2B5EF4-FFF2-40B4-BE49-F238E27FC236}">
                <a16:creationId xmlns:a16="http://schemas.microsoft.com/office/drawing/2014/main" id="{AF65BB6E-D412-4E61-B173-7B900A87DCC4}"/>
              </a:ext>
            </a:extLst>
          </p:cNvPr>
          <p:cNvPicPr/>
          <p:nvPr/>
        </p:nvPicPr>
        <p:blipFill>
          <a:blip r:embed="rId3"/>
          <a:stretch>
            <a:fillRect/>
          </a:stretch>
        </p:blipFill>
        <p:spPr>
          <a:xfrm>
            <a:off x="4676566" y="2403877"/>
            <a:ext cx="3247256" cy="3329379"/>
          </a:xfrm>
          <a:prstGeom prst="rect">
            <a:avLst/>
          </a:prstGeom>
        </p:spPr>
      </p:pic>
    </p:spTree>
    <p:extLst>
      <p:ext uri="{BB962C8B-B14F-4D97-AF65-F5344CB8AC3E}">
        <p14:creationId xmlns:p14="http://schemas.microsoft.com/office/powerpoint/2010/main" val="5015366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C4795-8E66-43E0-A834-5F633530016B}"/>
              </a:ext>
            </a:extLst>
          </p:cNvPr>
          <p:cNvSpPr>
            <a:spLocks noGrp="1"/>
          </p:cNvSpPr>
          <p:nvPr>
            <p:ph type="ctrTitle"/>
          </p:nvPr>
        </p:nvSpPr>
        <p:spPr/>
        <p:txBody>
          <a:bodyPr/>
          <a:lstStyle/>
          <a:p>
            <a:r>
              <a:rPr lang="en-GB" dirty="0"/>
              <a:t>SPSS output solution</a:t>
            </a:r>
          </a:p>
        </p:txBody>
      </p:sp>
      <p:sp>
        <p:nvSpPr>
          <p:cNvPr id="3" name="Slide Number Placeholder 2">
            <a:extLst>
              <a:ext uri="{FF2B5EF4-FFF2-40B4-BE49-F238E27FC236}">
                <a16:creationId xmlns:a16="http://schemas.microsoft.com/office/drawing/2014/main" id="{4A749650-DA52-44E6-87E7-C7E8ACF7099E}"/>
              </a:ext>
            </a:extLst>
          </p:cNvPr>
          <p:cNvSpPr>
            <a:spLocks noGrp="1"/>
          </p:cNvSpPr>
          <p:nvPr>
            <p:ph type="sldNum" sz="quarter" idx="10"/>
          </p:nvPr>
        </p:nvSpPr>
        <p:spPr/>
        <p:txBody>
          <a:bodyPr/>
          <a:lstStyle/>
          <a:p>
            <a:pPr>
              <a:defRPr/>
            </a:pPr>
            <a:fld id="{3ADE4158-2D1A-4A2F-9D63-93E310787169}" type="slidenum">
              <a:rPr lang="en-GB" smtClean="0"/>
              <a:pPr>
                <a:defRPr/>
              </a:pPr>
              <a:t>21</a:t>
            </a:fld>
            <a:endParaRPr lang="en-GB" dirty="0"/>
          </a:p>
        </p:txBody>
      </p:sp>
      <p:sp>
        <p:nvSpPr>
          <p:cNvPr id="4" name="Footer Placeholder 3">
            <a:extLst>
              <a:ext uri="{FF2B5EF4-FFF2-40B4-BE49-F238E27FC236}">
                <a16:creationId xmlns:a16="http://schemas.microsoft.com/office/drawing/2014/main" id="{2DF16302-E78C-47A3-AF7B-04A8AC2D949A}"/>
              </a:ext>
            </a:extLst>
          </p:cNvPr>
          <p:cNvSpPr>
            <a:spLocks noGrp="1"/>
          </p:cNvSpPr>
          <p:nvPr>
            <p:ph type="ftr" sz="quarter" idx="11"/>
          </p:nvPr>
        </p:nvSpPr>
        <p:spPr/>
        <p:txBody>
          <a:bodyPr/>
          <a:lstStyle/>
          <a:p>
            <a:pPr>
              <a:defRPr/>
            </a:pPr>
            <a:r>
              <a:rPr lang="en-GB"/>
              <a:t>Glyn Davis &amp; Branko Pecar</a:t>
            </a:r>
            <a:endParaRPr lang="en-GB" b="0" dirty="0"/>
          </a:p>
        </p:txBody>
      </p:sp>
      <p:pic>
        <p:nvPicPr>
          <p:cNvPr id="5" name="Picture 4">
            <a:extLst>
              <a:ext uri="{FF2B5EF4-FFF2-40B4-BE49-F238E27FC236}">
                <a16:creationId xmlns:a16="http://schemas.microsoft.com/office/drawing/2014/main" id="{1CDACCE5-22ED-4359-A23A-5BD94007E58C}"/>
              </a:ext>
            </a:extLst>
          </p:cNvPr>
          <p:cNvPicPr/>
          <p:nvPr/>
        </p:nvPicPr>
        <p:blipFill>
          <a:blip r:embed="rId2"/>
          <a:stretch>
            <a:fillRect/>
          </a:stretch>
        </p:blipFill>
        <p:spPr>
          <a:xfrm>
            <a:off x="3964777" y="1484784"/>
            <a:ext cx="4861744" cy="3888432"/>
          </a:xfrm>
          <a:prstGeom prst="rect">
            <a:avLst/>
          </a:prstGeom>
        </p:spPr>
      </p:pic>
      <p:sp>
        <p:nvSpPr>
          <p:cNvPr id="6" name="TextBox 5">
            <a:extLst>
              <a:ext uri="{FF2B5EF4-FFF2-40B4-BE49-F238E27FC236}">
                <a16:creationId xmlns:a16="http://schemas.microsoft.com/office/drawing/2014/main" id="{FC0D7AC0-3E08-44B5-99EA-32B56A22FD45}"/>
              </a:ext>
            </a:extLst>
          </p:cNvPr>
          <p:cNvSpPr txBox="1"/>
          <p:nvPr/>
        </p:nvSpPr>
        <p:spPr>
          <a:xfrm>
            <a:off x="500034" y="1484784"/>
            <a:ext cx="3135862" cy="923330"/>
          </a:xfrm>
          <a:prstGeom prst="rect">
            <a:avLst/>
          </a:prstGeom>
          <a:noFill/>
        </p:spPr>
        <p:txBody>
          <a:bodyPr wrap="square" rtlCol="0">
            <a:spAutoFit/>
          </a:bodyPr>
          <a:lstStyle/>
          <a:p>
            <a:r>
              <a:rPr lang="en-GB" dirty="0"/>
              <a:t>The SPSS solution is as illustrated</a:t>
            </a:r>
          </a:p>
          <a:p>
            <a:endParaRPr lang="en-GB" dirty="0"/>
          </a:p>
        </p:txBody>
      </p:sp>
      <p:sp>
        <p:nvSpPr>
          <p:cNvPr id="7" name="Rectangle 6">
            <a:extLst>
              <a:ext uri="{FF2B5EF4-FFF2-40B4-BE49-F238E27FC236}">
                <a16:creationId xmlns:a16="http://schemas.microsoft.com/office/drawing/2014/main" id="{B9B13EF0-D86E-4E2D-825F-C65570776D2B}"/>
              </a:ext>
            </a:extLst>
          </p:cNvPr>
          <p:cNvSpPr/>
          <p:nvPr/>
        </p:nvSpPr>
        <p:spPr>
          <a:xfrm>
            <a:off x="1167865" y="2448312"/>
            <a:ext cx="1800200" cy="1200329"/>
          </a:xfrm>
          <a:prstGeom prst="rect">
            <a:avLst/>
          </a:prstGeom>
          <a:solidFill>
            <a:schemeClr val="accent3">
              <a:lumMod val="20000"/>
              <a:lumOff val="80000"/>
            </a:schemeClr>
          </a:solidFill>
        </p:spPr>
        <p:txBody>
          <a:bodyPr wrap="square">
            <a:spAutoFit/>
          </a:bodyPr>
          <a:lstStyle/>
          <a:p>
            <a:r>
              <a:rPr lang="en-GB" dirty="0">
                <a:solidFill>
                  <a:srgbClr val="FF0000"/>
                </a:solidFill>
              </a:rPr>
              <a:t>Please note full instructions are given in the textbook</a:t>
            </a:r>
          </a:p>
        </p:txBody>
      </p:sp>
    </p:spTree>
    <p:extLst>
      <p:ext uri="{BB962C8B-B14F-4D97-AF65-F5344CB8AC3E}">
        <p14:creationId xmlns:p14="http://schemas.microsoft.com/office/powerpoint/2010/main" val="41886963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ctrTitle"/>
          </p:nvPr>
        </p:nvSpPr>
        <p:spPr>
          <a:xfrm>
            <a:off x="500063" y="285750"/>
            <a:ext cx="6929437" cy="714375"/>
          </a:xfrm>
        </p:spPr>
        <p:txBody>
          <a:bodyPr/>
          <a:lstStyle/>
          <a:p>
            <a:r>
              <a:rPr lang="en-GB">
                <a:latin typeface="Arial" charset="0"/>
                <a:cs typeface="Arial" charset="0"/>
              </a:rPr>
              <a:t>Graphical Representation of Data</a:t>
            </a:r>
          </a:p>
        </p:txBody>
      </p:sp>
      <p:sp>
        <p:nvSpPr>
          <p:cNvPr id="3" name="Slide Number Placeholder 2"/>
          <p:cNvSpPr>
            <a:spLocks noGrp="1"/>
          </p:cNvSpPr>
          <p:nvPr>
            <p:ph type="sldNum" sz="quarter" idx="10"/>
          </p:nvPr>
        </p:nvSpPr>
        <p:spPr/>
        <p:txBody>
          <a:bodyPr/>
          <a:lstStyle/>
          <a:p>
            <a:pPr>
              <a:defRPr/>
            </a:pPr>
            <a:fld id="{9E8ADD13-DE3F-4E1C-88A5-38A9BA526931}" type="slidenum">
              <a:rPr lang="en-GB" smtClean="0"/>
              <a:pPr>
                <a:defRPr/>
              </a:pPr>
              <a:t>22</a:t>
            </a:fld>
            <a:endParaRPr lang="en-GB" dirty="0"/>
          </a:p>
        </p:txBody>
      </p:sp>
      <p:sp>
        <p:nvSpPr>
          <p:cNvPr id="15364"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5" name="Rectangle 4"/>
          <p:cNvSpPr/>
          <p:nvPr/>
        </p:nvSpPr>
        <p:spPr>
          <a:xfrm>
            <a:off x="571500" y="1285875"/>
            <a:ext cx="2857500" cy="3693319"/>
          </a:xfrm>
          <a:prstGeom prst="rect">
            <a:avLst/>
          </a:prstGeom>
        </p:spPr>
        <p:txBody>
          <a:bodyPr>
            <a:spAutoFit/>
          </a:bodyPr>
          <a:lstStyle/>
          <a:p>
            <a:pPr>
              <a:defRPr/>
            </a:pPr>
            <a:r>
              <a:rPr lang="en-GB" dirty="0"/>
              <a:t>The next stage of analysis after the data has been tabulated is to graph the data using a variety of methods to provide a suitable graph. In this section we will explore:</a:t>
            </a:r>
          </a:p>
          <a:p>
            <a:pPr>
              <a:defRPr/>
            </a:pPr>
            <a:endParaRPr lang="en-GB" dirty="0"/>
          </a:p>
          <a:p>
            <a:pPr marL="342900" indent="-342900">
              <a:buFont typeface="+mj-lt"/>
              <a:buAutoNum type="arabicPeriod"/>
              <a:defRPr/>
            </a:pPr>
            <a:r>
              <a:rPr lang="en-GB" dirty="0">
                <a:solidFill>
                  <a:srgbClr val="FF0000"/>
                </a:solidFill>
              </a:rPr>
              <a:t>Bar charts</a:t>
            </a:r>
          </a:p>
          <a:p>
            <a:pPr marL="342900" indent="-342900">
              <a:buFont typeface="+mj-lt"/>
              <a:buAutoNum type="arabicPeriod"/>
              <a:defRPr/>
            </a:pPr>
            <a:r>
              <a:rPr lang="en-GB" dirty="0">
                <a:solidFill>
                  <a:srgbClr val="7030A0"/>
                </a:solidFill>
              </a:rPr>
              <a:t>Pie charts</a:t>
            </a:r>
          </a:p>
          <a:p>
            <a:pPr marL="342900" indent="-342900">
              <a:buFont typeface="+mj-lt"/>
              <a:buAutoNum type="arabicPeriod"/>
              <a:defRPr/>
            </a:pPr>
            <a:r>
              <a:rPr lang="en-GB" dirty="0">
                <a:solidFill>
                  <a:srgbClr val="FF0000"/>
                </a:solidFill>
              </a:rPr>
              <a:t>Histograms</a:t>
            </a:r>
          </a:p>
          <a:p>
            <a:pPr marL="342900" indent="-342900">
              <a:buFont typeface="+mj-lt"/>
              <a:buAutoNum type="arabicPeriod"/>
              <a:defRPr/>
            </a:pPr>
            <a:r>
              <a:rPr lang="en-GB" dirty="0">
                <a:solidFill>
                  <a:srgbClr val="7030A0"/>
                </a:solidFill>
              </a:rPr>
              <a:t>Scatter plots</a:t>
            </a:r>
          </a:p>
          <a:p>
            <a:pPr marL="342900" indent="-342900">
              <a:buFont typeface="+mj-lt"/>
              <a:buAutoNum type="arabicPeriod"/>
              <a:defRPr/>
            </a:pPr>
            <a:r>
              <a:rPr lang="en-GB" dirty="0">
                <a:solidFill>
                  <a:srgbClr val="FF0000"/>
                </a:solidFill>
              </a:rPr>
              <a:t>Time series plots</a:t>
            </a:r>
          </a:p>
        </p:txBody>
      </p:sp>
      <p:sp>
        <p:nvSpPr>
          <p:cNvPr id="15366" name="TextBox 5"/>
          <p:cNvSpPr txBox="1">
            <a:spLocks noChangeArrowheads="1"/>
          </p:cNvSpPr>
          <p:nvPr/>
        </p:nvSpPr>
        <p:spPr bwMode="auto">
          <a:xfrm>
            <a:off x="4143375" y="1285875"/>
            <a:ext cx="4714875"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t>The type of graph you will use to graph the data depends upon the type of variable you are dealing with within your data set e.g. </a:t>
            </a:r>
            <a:r>
              <a:rPr lang="en-GB">
                <a:solidFill>
                  <a:srgbClr val="FF0000"/>
                </a:solidFill>
              </a:rPr>
              <a:t>category</a:t>
            </a:r>
            <a:r>
              <a:rPr lang="en-GB"/>
              <a:t> (or nominal), </a:t>
            </a:r>
            <a:r>
              <a:rPr lang="en-GB">
                <a:solidFill>
                  <a:srgbClr val="FF0000"/>
                </a:solidFill>
              </a:rPr>
              <a:t>ordinal</a:t>
            </a:r>
            <a:r>
              <a:rPr lang="en-GB"/>
              <a:t>, or </a:t>
            </a:r>
            <a:r>
              <a:rPr lang="en-GB">
                <a:solidFill>
                  <a:srgbClr val="FF0000"/>
                </a:solidFill>
              </a:rPr>
              <a:t>interval</a:t>
            </a:r>
            <a:r>
              <a:rPr lang="en-GB"/>
              <a:t> (or ratio) data as follows:</a:t>
            </a:r>
          </a:p>
        </p:txBody>
      </p:sp>
      <p:graphicFrame>
        <p:nvGraphicFramePr>
          <p:cNvPr id="7" name="Table 6"/>
          <p:cNvGraphicFramePr>
            <a:graphicFrameLocks noGrp="1"/>
          </p:cNvGraphicFramePr>
          <p:nvPr>
            <p:extLst>
              <p:ext uri="{D42A27DB-BD31-4B8C-83A1-F6EECF244321}">
                <p14:modId xmlns:p14="http://schemas.microsoft.com/office/powerpoint/2010/main" val="1224204560"/>
              </p:ext>
            </p:extLst>
          </p:nvPr>
        </p:nvGraphicFramePr>
        <p:xfrm>
          <a:off x="4214813" y="2928938"/>
          <a:ext cx="4640262" cy="2682875"/>
        </p:xfrm>
        <a:graphic>
          <a:graphicData uri="http://schemas.openxmlformats.org/drawingml/2006/table">
            <a:tbl>
              <a:tblPr/>
              <a:tblGrid>
                <a:gridCol w="1211497">
                  <a:extLst>
                    <a:ext uri="{9D8B030D-6E8A-4147-A177-3AD203B41FA5}">
                      <a16:colId xmlns:a16="http://schemas.microsoft.com/office/drawing/2014/main" val="20000"/>
                    </a:ext>
                  </a:extLst>
                </a:gridCol>
                <a:gridCol w="3428765">
                  <a:extLst>
                    <a:ext uri="{9D8B030D-6E8A-4147-A177-3AD203B41FA5}">
                      <a16:colId xmlns:a16="http://schemas.microsoft.com/office/drawing/2014/main" val="20001"/>
                    </a:ext>
                  </a:extLst>
                </a:gridCol>
              </a:tblGrid>
              <a:tr h="243898">
                <a:tc>
                  <a:txBody>
                    <a:bodyPr/>
                    <a:lstStyle/>
                    <a:p>
                      <a:pPr marL="0" marR="0" algn="ctr" hangingPunct="0">
                        <a:spcBef>
                          <a:spcPts val="0"/>
                        </a:spcBef>
                        <a:spcAft>
                          <a:spcPts val="0"/>
                        </a:spcAft>
                      </a:pPr>
                      <a:r>
                        <a:rPr lang="en-GB" sz="1600" dirty="0">
                          <a:latin typeface="Book Antiqua"/>
                          <a:ea typeface="Times New Roman"/>
                          <a:cs typeface="Times New Roman"/>
                        </a:rPr>
                        <a:t>Data type</a:t>
                      </a:r>
                    </a:p>
                  </a:txBody>
                  <a:tcPr marL="68575" marR="68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marL="0" marR="0" algn="ctr" hangingPunct="0">
                        <a:spcBef>
                          <a:spcPts val="0"/>
                        </a:spcBef>
                        <a:spcAft>
                          <a:spcPts val="0"/>
                        </a:spcAft>
                      </a:pPr>
                      <a:r>
                        <a:rPr lang="en-GB" sz="1600" dirty="0">
                          <a:latin typeface="Book Antiqua"/>
                          <a:ea typeface="Times New Roman"/>
                          <a:cs typeface="Times New Roman"/>
                        </a:rPr>
                        <a:t>Which graph to use?</a:t>
                      </a:r>
                    </a:p>
                  </a:txBody>
                  <a:tcPr marL="68575" marR="68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extLst>
                  <a:ext uri="{0D108BD9-81ED-4DB2-BD59-A6C34878D82A}">
                    <a16:rowId xmlns:a16="http://schemas.microsoft.com/office/drawing/2014/main" val="10000"/>
                  </a:ext>
                </a:extLst>
              </a:tr>
              <a:tr h="731693">
                <a:tc>
                  <a:txBody>
                    <a:bodyPr/>
                    <a:lstStyle/>
                    <a:p>
                      <a:pPr marL="0" marR="0" algn="l" hangingPunct="0">
                        <a:spcBef>
                          <a:spcPts val="0"/>
                        </a:spcBef>
                        <a:spcAft>
                          <a:spcPts val="0"/>
                        </a:spcAft>
                      </a:pPr>
                      <a:r>
                        <a:rPr lang="en-GB" sz="1600" dirty="0">
                          <a:solidFill>
                            <a:srgbClr val="FF0000"/>
                          </a:solidFill>
                          <a:latin typeface="Book Antiqua"/>
                          <a:ea typeface="Times New Roman"/>
                          <a:cs typeface="Times New Roman"/>
                        </a:rPr>
                        <a:t>Category or nominal</a:t>
                      </a:r>
                    </a:p>
                  </a:txBody>
                  <a:tcPr marL="68575" marR="68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marL="0" marR="0" algn="l" hangingPunct="0">
                        <a:spcBef>
                          <a:spcPts val="0"/>
                        </a:spcBef>
                        <a:spcAft>
                          <a:spcPts val="0"/>
                        </a:spcAft>
                      </a:pPr>
                      <a:r>
                        <a:rPr lang="en-GB" sz="1600" dirty="0">
                          <a:latin typeface="Book Antiqua"/>
                          <a:ea typeface="Times New Roman"/>
                          <a:cs typeface="Times New Roman"/>
                        </a:rPr>
                        <a:t>Bar chart, pie chart, cross tab tables (or contingency tables)</a:t>
                      </a:r>
                    </a:p>
                  </a:txBody>
                  <a:tcPr marL="68575" marR="68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487795">
                <a:tc>
                  <a:txBody>
                    <a:bodyPr/>
                    <a:lstStyle/>
                    <a:p>
                      <a:pPr marL="0" marR="0" algn="l" hangingPunct="0">
                        <a:spcBef>
                          <a:spcPts val="0"/>
                        </a:spcBef>
                        <a:spcAft>
                          <a:spcPts val="0"/>
                        </a:spcAft>
                      </a:pPr>
                      <a:r>
                        <a:rPr lang="en-GB" sz="1600" dirty="0">
                          <a:solidFill>
                            <a:srgbClr val="FF0000"/>
                          </a:solidFill>
                          <a:latin typeface="Book Antiqua"/>
                          <a:ea typeface="Times New Roman"/>
                          <a:cs typeface="Times New Roman"/>
                        </a:rPr>
                        <a:t>Ordinal</a:t>
                      </a:r>
                    </a:p>
                    <a:p>
                      <a:pPr marL="0" marR="0" algn="l" hangingPunct="0">
                        <a:spcBef>
                          <a:spcPts val="0"/>
                        </a:spcBef>
                        <a:spcAft>
                          <a:spcPts val="0"/>
                        </a:spcAft>
                      </a:pPr>
                      <a:endParaRPr lang="en-GB" sz="1600" dirty="0">
                        <a:solidFill>
                          <a:srgbClr val="FF0000"/>
                        </a:solidFill>
                        <a:latin typeface="Book Antiqua"/>
                        <a:ea typeface="Times New Roman"/>
                        <a:cs typeface="Times New Roman"/>
                      </a:endParaRPr>
                    </a:p>
                  </a:txBody>
                  <a:tcPr marL="68575" marR="68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marL="0" marR="0" algn="l" hangingPunct="0">
                        <a:spcBef>
                          <a:spcPts val="0"/>
                        </a:spcBef>
                        <a:spcAft>
                          <a:spcPts val="0"/>
                        </a:spcAft>
                      </a:pPr>
                      <a:r>
                        <a:rPr lang="en-GB" sz="1600" dirty="0">
                          <a:latin typeface="Book Antiqua"/>
                          <a:ea typeface="Times New Roman"/>
                          <a:cs typeface="Times New Roman"/>
                        </a:rPr>
                        <a:t>Bar chart, pie chart, scatter plots.</a:t>
                      </a:r>
                    </a:p>
                  </a:txBody>
                  <a:tcPr marL="68575" marR="68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219489">
                <a:tc>
                  <a:txBody>
                    <a:bodyPr/>
                    <a:lstStyle/>
                    <a:p>
                      <a:pPr marL="0" marR="0" algn="l" hangingPunct="0">
                        <a:spcBef>
                          <a:spcPts val="0"/>
                        </a:spcBef>
                        <a:spcAft>
                          <a:spcPts val="0"/>
                        </a:spcAft>
                      </a:pPr>
                      <a:r>
                        <a:rPr lang="en-GB" sz="1600" dirty="0">
                          <a:solidFill>
                            <a:srgbClr val="FF0000"/>
                          </a:solidFill>
                          <a:latin typeface="Book Antiqua"/>
                          <a:ea typeface="Times New Roman"/>
                          <a:cs typeface="Times New Roman"/>
                        </a:rPr>
                        <a:t>Interval or ratio</a:t>
                      </a:r>
                    </a:p>
                  </a:txBody>
                  <a:tcPr marL="68575" marR="68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marL="0" marR="0" algn="l" hangingPunct="0">
                        <a:spcBef>
                          <a:spcPts val="0"/>
                        </a:spcBef>
                        <a:spcAft>
                          <a:spcPts val="0"/>
                        </a:spcAft>
                      </a:pPr>
                      <a:r>
                        <a:rPr lang="en-GB" sz="1600" dirty="0">
                          <a:latin typeface="Book Antiqua"/>
                          <a:ea typeface="Times New Roman"/>
                          <a:cs typeface="Times New Roman"/>
                        </a:rPr>
                        <a:t>Histogram, frequency polygon, histogram. </a:t>
                      </a:r>
                    </a:p>
                    <a:p>
                      <a:pPr marL="0" marR="0" algn="l" hangingPunct="0">
                        <a:spcBef>
                          <a:spcPts val="0"/>
                        </a:spcBef>
                        <a:spcAft>
                          <a:spcPts val="0"/>
                        </a:spcAft>
                      </a:pPr>
                      <a:r>
                        <a:rPr lang="en-GB" sz="1600" dirty="0">
                          <a:latin typeface="Book Antiqua"/>
                          <a:ea typeface="Times New Roman"/>
                          <a:cs typeface="Times New Roman"/>
                        </a:rPr>
                        <a:t>Cumulative frequency curve (or ogive), scatter plots, time series plots.</a:t>
                      </a:r>
                    </a:p>
                  </a:txBody>
                  <a:tcPr marL="68575" marR="68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ctrTitle"/>
          </p:nvPr>
        </p:nvSpPr>
        <p:spPr>
          <a:xfrm>
            <a:off x="500063" y="285750"/>
            <a:ext cx="6929437" cy="714375"/>
          </a:xfrm>
        </p:spPr>
        <p:txBody>
          <a:bodyPr/>
          <a:lstStyle/>
          <a:p>
            <a:r>
              <a:rPr lang="en-GB" dirty="0">
                <a:latin typeface="Arial" charset="0"/>
                <a:cs typeface="Arial" charset="0"/>
              </a:rPr>
              <a:t>Bar charts</a:t>
            </a:r>
          </a:p>
        </p:txBody>
      </p:sp>
      <p:sp>
        <p:nvSpPr>
          <p:cNvPr id="3" name="Slide Number Placeholder 2"/>
          <p:cNvSpPr>
            <a:spLocks noGrp="1"/>
          </p:cNvSpPr>
          <p:nvPr>
            <p:ph type="sldNum" sz="quarter" idx="10"/>
          </p:nvPr>
        </p:nvSpPr>
        <p:spPr/>
        <p:txBody>
          <a:bodyPr/>
          <a:lstStyle/>
          <a:p>
            <a:pPr>
              <a:defRPr/>
            </a:pPr>
            <a:fld id="{8E3DFD8F-2CCD-4EE5-AF84-4A21D432DDCF}" type="slidenum">
              <a:rPr lang="en-GB" smtClean="0"/>
              <a:pPr>
                <a:defRPr/>
              </a:pPr>
              <a:t>23</a:t>
            </a:fld>
            <a:endParaRPr lang="en-GB" dirty="0"/>
          </a:p>
        </p:txBody>
      </p:sp>
      <p:sp>
        <p:nvSpPr>
          <p:cNvPr id="16388"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16389" name="Rectangle 4"/>
          <p:cNvSpPr>
            <a:spLocks noChangeArrowheads="1"/>
          </p:cNvSpPr>
          <p:nvPr/>
        </p:nvSpPr>
        <p:spPr bwMode="auto">
          <a:xfrm>
            <a:off x="500063" y="1412776"/>
            <a:ext cx="3999929"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GB" dirty="0"/>
              <a:t>Categorical data is represented largely by bar and pie charts. Bar charts are very useful in providing a simple pictorial representation of several sets of data on one graph.</a:t>
            </a:r>
          </a:p>
        </p:txBody>
      </p:sp>
      <p:sp>
        <p:nvSpPr>
          <p:cNvPr id="16391" name="TextBox 8"/>
          <p:cNvSpPr txBox="1">
            <a:spLocks noChangeArrowheads="1"/>
          </p:cNvSpPr>
          <p:nvPr/>
        </p:nvSpPr>
        <p:spPr bwMode="auto">
          <a:xfrm>
            <a:off x="500725" y="3065432"/>
            <a:ext cx="2000250"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dirty="0">
                <a:solidFill>
                  <a:schemeClr val="tx2"/>
                </a:solidFill>
              </a:rPr>
              <a:t>Example 1.7</a:t>
            </a:r>
          </a:p>
          <a:p>
            <a:pPr eaLnBrk="1" hangingPunct="1"/>
            <a:endParaRPr lang="en-GB" dirty="0"/>
          </a:p>
          <a:p>
            <a:pPr eaLnBrk="1" hangingPunct="1"/>
            <a:r>
              <a:rPr lang="en-GB" dirty="0"/>
              <a:t>Bar chart for proposed voting behaviour</a:t>
            </a:r>
          </a:p>
        </p:txBody>
      </p:sp>
      <p:sp>
        <p:nvSpPr>
          <p:cNvPr id="16392" name="TextBox 9"/>
          <p:cNvSpPr txBox="1">
            <a:spLocks noChangeArrowheads="1"/>
          </p:cNvSpPr>
          <p:nvPr/>
        </p:nvSpPr>
        <p:spPr bwMode="auto">
          <a:xfrm>
            <a:off x="1835696" y="4941168"/>
            <a:ext cx="2218556" cy="923330"/>
          </a:xfrm>
          <a:prstGeom prst="rect">
            <a:avLst/>
          </a:prstGeom>
          <a:solidFill>
            <a:schemeClr val="accent3">
              <a:lumMod val="20000"/>
              <a:lumOff val="80000"/>
            </a:schemeClr>
          </a:solidFill>
          <a:ln>
            <a:noFill/>
          </a:ln>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en-GB" dirty="0"/>
              <a:t>See text for the Excel and SPSS solutions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16016" y="1412776"/>
            <a:ext cx="4136876" cy="4553651"/>
          </a:xfrm>
          <a:prstGeom prst="rect">
            <a:avLst/>
          </a:prstGeo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ctrTitle"/>
          </p:nvPr>
        </p:nvSpPr>
        <p:spPr>
          <a:xfrm>
            <a:off x="500063" y="285750"/>
            <a:ext cx="6929437" cy="714375"/>
          </a:xfrm>
        </p:spPr>
        <p:txBody>
          <a:bodyPr/>
          <a:lstStyle/>
          <a:p>
            <a:r>
              <a:rPr lang="en-GB">
                <a:latin typeface="Arial" charset="0"/>
                <a:cs typeface="Arial" charset="0"/>
              </a:rPr>
              <a:t>Pie charts</a:t>
            </a:r>
          </a:p>
        </p:txBody>
      </p:sp>
      <p:sp>
        <p:nvSpPr>
          <p:cNvPr id="3" name="Slide Number Placeholder 2"/>
          <p:cNvSpPr>
            <a:spLocks noGrp="1"/>
          </p:cNvSpPr>
          <p:nvPr>
            <p:ph type="sldNum" sz="quarter" idx="10"/>
          </p:nvPr>
        </p:nvSpPr>
        <p:spPr/>
        <p:txBody>
          <a:bodyPr/>
          <a:lstStyle/>
          <a:p>
            <a:pPr>
              <a:defRPr/>
            </a:pPr>
            <a:fld id="{0E780EAA-1B96-4AD3-BF33-AF5CCB0107D5}" type="slidenum">
              <a:rPr lang="en-GB" smtClean="0"/>
              <a:pPr>
                <a:defRPr/>
              </a:pPr>
              <a:t>24</a:t>
            </a:fld>
            <a:endParaRPr lang="en-GB" dirty="0"/>
          </a:p>
        </p:txBody>
      </p:sp>
      <p:sp>
        <p:nvSpPr>
          <p:cNvPr id="18436"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18437" name="Rectangle 4"/>
          <p:cNvSpPr>
            <a:spLocks noChangeArrowheads="1"/>
          </p:cNvSpPr>
          <p:nvPr/>
        </p:nvSpPr>
        <p:spPr bwMode="auto">
          <a:xfrm>
            <a:off x="571500" y="1285875"/>
            <a:ext cx="3286125" cy="397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a:t>In a </a:t>
            </a:r>
            <a:r>
              <a:rPr lang="en-GB" b="1"/>
              <a:t>pie chart</a:t>
            </a:r>
            <a:r>
              <a:rPr lang="en-GB"/>
              <a:t> the relative frequencies are represented by a slice of a circle. Each section represents a category, and the area of a section represents the frequency or number of objects within a category.</a:t>
            </a:r>
          </a:p>
          <a:p>
            <a:endParaRPr lang="en-GB"/>
          </a:p>
          <a:p>
            <a:r>
              <a:rPr lang="en-GB"/>
              <a:t>They are particularly useful in showing relative proportions, but their effectiveness tends to diminish for more than eight categories.</a:t>
            </a:r>
          </a:p>
        </p:txBody>
      </p:sp>
      <p:sp>
        <p:nvSpPr>
          <p:cNvPr id="18439" name="TextBox 6"/>
          <p:cNvSpPr txBox="1">
            <a:spLocks noChangeArrowheads="1"/>
          </p:cNvSpPr>
          <p:nvPr/>
        </p:nvSpPr>
        <p:spPr bwMode="auto">
          <a:xfrm>
            <a:off x="4139951" y="1454080"/>
            <a:ext cx="471829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dirty="0">
                <a:solidFill>
                  <a:schemeClr val="tx2"/>
                </a:solidFill>
              </a:rPr>
              <a:t>Example 1.11</a:t>
            </a:r>
          </a:p>
          <a:p>
            <a:pPr eaLnBrk="1" hangingPunct="1"/>
            <a:r>
              <a:rPr lang="en-GB" dirty="0"/>
              <a:t>Pie chart for proposed voting behaviour</a:t>
            </a:r>
          </a:p>
        </p:txBody>
      </p:sp>
      <p:sp>
        <p:nvSpPr>
          <p:cNvPr id="18440" name="TextBox 7"/>
          <p:cNvSpPr txBox="1">
            <a:spLocks noChangeArrowheads="1"/>
          </p:cNvSpPr>
          <p:nvPr/>
        </p:nvSpPr>
        <p:spPr bwMode="auto">
          <a:xfrm>
            <a:off x="6732240" y="4941957"/>
            <a:ext cx="1983135" cy="923330"/>
          </a:xfrm>
          <a:prstGeom prst="rect">
            <a:avLst/>
          </a:prstGeom>
          <a:solidFill>
            <a:schemeClr val="accent3">
              <a:lumMod val="20000"/>
              <a:lumOff val="80000"/>
            </a:schemeClr>
          </a:solidFill>
          <a:ln>
            <a:noFill/>
          </a:ln>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en-GB" dirty="0"/>
              <a:t>See text for the Excel and SPSS solutions</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10050" y="2150163"/>
            <a:ext cx="4505325" cy="2667000"/>
          </a:xfrm>
          <a:prstGeom prst="rect">
            <a:avLst/>
          </a:prstGeo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500063" y="285750"/>
            <a:ext cx="6929437" cy="714375"/>
          </a:xfrm>
        </p:spPr>
        <p:txBody>
          <a:bodyPr/>
          <a:lstStyle/>
          <a:p>
            <a:r>
              <a:rPr lang="en-GB" dirty="0">
                <a:latin typeface="Arial" charset="0"/>
                <a:cs typeface="Arial" charset="0"/>
              </a:rPr>
              <a:t>Pie chart – calculating the angles</a:t>
            </a:r>
          </a:p>
        </p:txBody>
      </p:sp>
      <p:sp>
        <p:nvSpPr>
          <p:cNvPr id="3" name="Slide Number Placeholder 2"/>
          <p:cNvSpPr>
            <a:spLocks noGrp="1"/>
          </p:cNvSpPr>
          <p:nvPr>
            <p:ph type="sldNum" sz="quarter" idx="10"/>
          </p:nvPr>
        </p:nvSpPr>
        <p:spPr/>
        <p:txBody>
          <a:bodyPr/>
          <a:lstStyle/>
          <a:p>
            <a:pPr>
              <a:defRPr/>
            </a:pPr>
            <a:fld id="{072E7610-D71B-497D-A77B-7371A1DFCABC}" type="slidenum">
              <a:rPr lang="en-GB" smtClean="0"/>
              <a:pPr>
                <a:defRPr/>
              </a:pPr>
              <a:t>25</a:t>
            </a:fld>
            <a:endParaRPr lang="en-GB" dirty="0"/>
          </a:p>
        </p:txBody>
      </p:sp>
      <p:sp>
        <p:nvSpPr>
          <p:cNvPr id="19460"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19461" name="TextBox 6"/>
          <p:cNvSpPr txBox="1">
            <a:spLocks noChangeArrowheads="1"/>
          </p:cNvSpPr>
          <p:nvPr/>
        </p:nvSpPr>
        <p:spPr bwMode="auto">
          <a:xfrm>
            <a:off x="571500" y="1214438"/>
            <a:ext cx="8215313"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t>A set of instructions is provided below if you would like to calculate the angles of each slice in the circle that represents each voting category.</a:t>
            </a:r>
          </a:p>
        </p:txBody>
      </p:sp>
      <p:sp>
        <p:nvSpPr>
          <p:cNvPr id="19504" name="Rectangle 2"/>
          <p:cNvSpPr>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eaLnBrk="0" hangingPunct="0"/>
            <a:endParaRPr lang="en-US"/>
          </a:p>
        </p:txBody>
      </p:sp>
      <p:graphicFrame>
        <p:nvGraphicFramePr>
          <p:cNvPr id="2" name="Table 1">
            <a:extLst>
              <a:ext uri="{FF2B5EF4-FFF2-40B4-BE49-F238E27FC236}">
                <a16:creationId xmlns:a16="http://schemas.microsoft.com/office/drawing/2014/main" id="{7566DFF4-C5D6-4381-9FD2-E0E7A9A8EE4A}"/>
              </a:ext>
            </a:extLst>
          </p:cNvPr>
          <p:cNvGraphicFramePr>
            <a:graphicFrameLocks noGrp="1"/>
          </p:cNvGraphicFramePr>
          <p:nvPr>
            <p:extLst>
              <p:ext uri="{D42A27DB-BD31-4B8C-83A1-F6EECF244321}">
                <p14:modId xmlns:p14="http://schemas.microsoft.com/office/powerpoint/2010/main" val="3655783297"/>
              </p:ext>
            </p:extLst>
          </p:nvPr>
        </p:nvGraphicFramePr>
        <p:xfrm>
          <a:off x="1934761" y="2492896"/>
          <a:ext cx="5494739" cy="2075662"/>
        </p:xfrm>
        <a:graphic>
          <a:graphicData uri="http://schemas.openxmlformats.org/drawingml/2006/table">
            <a:tbl>
              <a:tblPr>
                <a:tableStyleId>{5C22544A-7EE6-4342-B048-85BDC9FD1C3A}</a:tableStyleId>
              </a:tblPr>
              <a:tblGrid>
                <a:gridCol w="1309310">
                  <a:extLst>
                    <a:ext uri="{9D8B030D-6E8A-4147-A177-3AD203B41FA5}">
                      <a16:colId xmlns:a16="http://schemas.microsoft.com/office/drawing/2014/main" val="3647702649"/>
                    </a:ext>
                  </a:extLst>
                </a:gridCol>
                <a:gridCol w="1374776">
                  <a:extLst>
                    <a:ext uri="{9D8B030D-6E8A-4147-A177-3AD203B41FA5}">
                      <a16:colId xmlns:a16="http://schemas.microsoft.com/office/drawing/2014/main" val="2016235375"/>
                    </a:ext>
                  </a:extLst>
                </a:gridCol>
                <a:gridCol w="1309310">
                  <a:extLst>
                    <a:ext uri="{9D8B030D-6E8A-4147-A177-3AD203B41FA5}">
                      <a16:colId xmlns:a16="http://schemas.microsoft.com/office/drawing/2014/main" val="1148440520"/>
                    </a:ext>
                  </a:extLst>
                </a:gridCol>
                <a:gridCol w="1501343">
                  <a:extLst>
                    <a:ext uri="{9D8B030D-6E8A-4147-A177-3AD203B41FA5}">
                      <a16:colId xmlns:a16="http://schemas.microsoft.com/office/drawing/2014/main" val="2187633543"/>
                    </a:ext>
                  </a:extLst>
                </a:gridCol>
              </a:tblGrid>
              <a:tr h="517394">
                <a:tc>
                  <a:txBody>
                    <a:bodyPr/>
                    <a:lstStyle/>
                    <a:p>
                      <a:pPr marL="0" marR="0" algn="l" hangingPunct="0">
                        <a:lnSpc>
                          <a:spcPct val="107000"/>
                        </a:lnSpc>
                        <a:spcBef>
                          <a:spcPts val="0"/>
                        </a:spcBef>
                        <a:spcAft>
                          <a:spcPts val="0"/>
                        </a:spcAft>
                      </a:pPr>
                      <a:r>
                        <a:rPr lang="en-GB" sz="1400" dirty="0">
                          <a:effectLst/>
                        </a:rPr>
                        <a:t>Political party</a:t>
                      </a:r>
                      <a:endParaRPr lang="en-GB"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hangingPunct="0">
                        <a:lnSpc>
                          <a:spcPct val="107000"/>
                        </a:lnSpc>
                        <a:spcBef>
                          <a:spcPts val="0"/>
                        </a:spcBef>
                        <a:spcAft>
                          <a:spcPts val="0"/>
                        </a:spcAft>
                      </a:pPr>
                      <a:r>
                        <a:rPr lang="en-GB" sz="1400">
                          <a:effectLst/>
                        </a:rPr>
                        <a:t>Voting behaviour</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400">
                          <a:effectLst/>
                        </a:rPr>
                        <a:t>Angle calculation</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400">
                          <a:effectLst/>
                        </a:rPr>
                        <a:t>Angle (degrees)</a:t>
                      </a:r>
                    </a:p>
                    <a:p>
                      <a:pPr marL="0" marR="0" algn="ctr" hangingPunct="0">
                        <a:lnSpc>
                          <a:spcPct val="107000"/>
                        </a:lnSpc>
                        <a:spcBef>
                          <a:spcPts val="0"/>
                        </a:spcBef>
                        <a:spcAft>
                          <a:spcPts val="0"/>
                        </a:spcAft>
                      </a:pPr>
                      <a:r>
                        <a:rPr lang="en-GB" sz="1400">
                          <a:effectLst/>
                        </a:rPr>
                        <a:t>(1 decimal place)</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543258209"/>
                  </a:ext>
                </a:extLst>
              </a:tr>
              <a:tr h="252844">
                <a:tc>
                  <a:txBody>
                    <a:bodyPr/>
                    <a:lstStyle/>
                    <a:p>
                      <a:pPr marL="0" marR="0" algn="l" hangingPunct="0">
                        <a:lnSpc>
                          <a:spcPct val="107000"/>
                        </a:lnSpc>
                        <a:spcBef>
                          <a:spcPts val="0"/>
                        </a:spcBef>
                        <a:spcAft>
                          <a:spcPts val="0"/>
                        </a:spcAft>
                      </a:pPr>
                      <a:r>
                        <a:rPr lang="en-GB" sz="1400">
                          <a:effectLst/>
                        </a:rPr>
                        <a:t>Conservative</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400">
                          <a:effectLst/>
                        </a:rPr>
                        <a:t>450</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400">
                          <a:effectLst/>
                        </a:rPr>
                        <a:t>(360/1110)*450</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400">
                          <a:effectLst/>
                        </a:rPr>
                        <a:t>147.3</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616653308"/>
                  </a:ext>
                </a:extLst>
              </a:tr>
              <a:tr h="294048">
                <a:tc>
                  <a:txBody>
                    <a:bodyPr/>
                    <a:lstStyle/>
                    <a:p>
                      <a:pPr marL="0" marR="0" algn="l" hangingPunct="0">
                        <a:lnSpc>
                          <a:spcPct val="107000"/>
                        </a:lnSpc>
                        <a:spcBef>
                          <a:spcPts val="0"/>
                        </a:spcBef>
                        <a:spcAft>
                          <a:spcPts val="0"/>
                        </a:spcAft>
                      </a:pPr>
                      <a:r>
                        <a:rPr lang="en-GB" sz="1400">
                          <a:effectLst/>
                        </a:rPr>
                        <a:t>Labour</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400">
                          <a:effectLst/>
                        </a:rPr>
                        <a:t>460</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400">
                          <a:effectLst/>
                        </a:rPr>
                        <a:t>(360/1110)*460</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400">
                          <a:effectLst/>
                        </a:rPr>
                        <a:t>150.5</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059300460"/>
                  </a:ext>
                </a:extLst>
              </a:tr>
              <a:tr h="252844">
                <a:tc>
                  <a:txBody>
                    <a:bodyPr/>
                    <a:lstStyle/>
                    <a:p>
                      <a:pPr marL="0" marR="0" algn="l" hangingPunct="0">
                        <a:lnSpc>
                          <a:spcPct val="107000"/>
                        </a:lnSpc>
                        <a:spcBef>
                          <a:spcPts val="0"/>
                        </a:spcBef>
                        <a:spcAft>
                          <a:spcPts val="0"/>
                        </a:spcAft>
                      </a:pPr>
                      <a:r>
                        <a:rPr lang="en-GB" sz="1400">
                          <a:effectLst/>
                        </a:rPr>
                        <a:t>Democrat</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400">
                          <a:effectLst/>
                        </a:rPr>
                        <a:t>82</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400">
                          <a:effectLst/>
                        </a:rPr>
                        <a:t>(360/1110)*82</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400">
                          <a:effectLst/>
                        </a:rPr>
                        <a:t>26.8</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538102090"/>
                  </a:ext>
                </a:extLst>
              </a:tr>
              <a:tr h="252844">
                <a:tc>
                  <a:txBody>
                    <a:bodyPr/>
                    <a:lstStyle/>
                    <a:p>
                      <a:pPr marL="0" marR="0" algn="l" hangingPunct="0">
                        <a:lnSpc>
                          <a:spcPct val="107000"/>
                        </a:lnSpc>
                        <a:spcBef>
                          <a:spcPts val="0"/>
                        </a:spcBef>
                        <a:spcAft>
                          <a:spcPts val="0"/>
                        </a:spcAft>
                      </a:pPr>
                      <a:r>
                        <a:rPr lang="en-GB" sz="1400">
                          <a:effectLst/>
                        </a:rPr>
                        <a:t>Green</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400">
                          <a:effectLst/>
                        </a:rPr>
                        <a:t>61</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400">
                          <a:effectLst/>
                        </a:rPr>
                        <a:t>(360/1110)*61</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400">
                          <a:effectLst/>
                        </a:rPr>
                        <a:t>20.0</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750191027"/>
                  </a:ext>
                </a:extLst>
              </a:tr>
              <a:tr h="252844">
                <a:tc>
                  <a:txBody>
                    <a:bodyPr/>
                    <a:lstStyle/>
                    <a:p>
                      <a:pPr marL="0" marR="0" algn="l" hangingPunct="0">
                        <a:lnSpc>
                          <a:spcPct val="107000"/>
                        </a:lnSpc>
                        <a:spcBef>
                          <a:spcPts val="0"/>
                        </a:spcBef>
                        <a:spcAft>
                          <a:spcPts val="0"/>
                        </a:spcAft>
                      </a:pPr>
                      <a:r>
                        <a:rPr lang="en-GB" sz="1400">
                          <a:effectLst/>
                        </a:rPr>
                        <a:t>Other</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400">
                          <a:effectLst/>
                        </a:rPr>
                        <a:t>47</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400">
                          <a:effectLst/>
                        </a:rPr>
                        <a:t>(360/1110)*47</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400">
                          <a:effectLst/>
                        </a:rPr>
                        <a:t>15.4</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785721603"/>
                  </a:ext>
                </a:extLst>
              </a:tr>
              <a:tr h="252844">
                <a:tc>
                  <a:txBody>
                    <a:bodyPr/>
                    <a:lstStyle/>
                    <a:p>
                      <a:pPr marL="0" marR="0" algn="r" hangingPunct="0">
                        <a:lnSpc>
                          <a:spcPct val="107000"/>
                        </a:lnSpc>
                        <a:spcBef>
                          <a:spcPts val="0"/>
                        </a:spcBef>
                        <a:spcAft>
                          <a:spcPts val="0"/>
                        </a:spcAft>
                      </a:pPr>
                      <a:r>
                        <a:rPr lang="en-GB" sz="1400">
                          <a:effectLst/>
                        </a:rPr>
                        <a:t>Total =</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400">
                          <a:effectLst/>
                        </a:rPr>
                        <a:t>1110</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400">
                          <a:effectLst/>
                        </a:rPr>
                        <a:t> </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400" dirty="0">
                          <a:effectLst/>
                        </a:rPr>
                        <a:t>360</a:t>
                      </a:r>
                      <a:endParaRPr lang="en-GB"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122126546"/>
                  </a:ext>
                </a:extLst>
              </a:tr>
            </a:tbl>
          </a:graphicData>
        </a:graphic>
      </p:graphicFrame>
      <p:sp>
        <p:nvSpPr>
          <p:cNvPr id="4" name="Rectangle 3">
            <a:extLst>
              <a:ext uri="{FF2B5EF4-FFF2-40B4-BE49-F238E27FC236}">
                <a16:creationId xmlns:a16="http://schemas.microsoft.com/office/drawing/2014/main" id="{FC3CB6CB-502D-4DE3-A64D-9FB408379F96}"/>
              </a:ext>
            </a:extLst>
          </p:cNvPr>
          <p:cNvSpPr/>
          <p:nvPr/>
        </p:nvSpPr>
        <p:spPr>
          <a:xfrm>
            <a:off x="1799090" y="4628119"/>
            <a:ext cx="1141274" cy="369332"/>
          </a:xfrm>
          <a:prstGeom prst="rect">
            <a:avLst/>
          </a:prstGeom>
        </p:spPr>
        <p:txBody>
          <a:bodyPr wrap="none">
            <a:spAutoFit/>
          </a:bodyPr>
          <a:lstStyle/>
          <a:p>
            <a:r>
              <a:rPr lang="en-GB" dirty="0">
                <a:latin typeface="Calibri" panose="020F0502020204030204" pitchFamily="34" charset="0"/>
                <a:ea typeface="Times New Roman" panose="02020603050405020304" pitchFamily="18" charset="0"/>
              </a:rPr>
              <a:t>Table 1.17</a:t>
            </a:r>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500063" y="285750"/>
            <a:ext cx="6929437" cy="714375"/>
          </a:xfrm>
        </p:spPr>
        <p:txBody>
          <a:bodyPr/>
          <a:lstStyle/>
          <a:p>
            <a:r>
              <a:rPr lang="en-GB">
                <a:latin typeface="Arial" charset="0"/>
                <a:cs typeface="Arial" charset="0"/>
              </a:rPr>
              <a:t>Histograms</a:t>
            </a:r>
          </a:p>
        </p:txBody>
      </p:sp>
      <p:sp>
        <p:nvSpPr>
          <p:cNvPr id="3" name="Slide Number Placeholder 2"/>
          <p:cNvSpPr>
            <a:spLocks noGrp="1"/>
          </p:cNvSpPr>
          <p:nvPr>
            <p:ph type="sldNum" sz="quarter" idx="10"/>
          </p:nvPr>
        </p:nvSpPr>
        <p:spPr/>
        <p:txBody>
          <a:bodyPr/>
          <a:lstStyle/>
          <a:p>
            <a:pPr>
              <a:defRPr/>
            </a:pPr>
            <a:fld id="{4743AD80-55E3-4E58-B0C1-F7E140EF4784}" type="slidenum">
              <a:rPr lang="en-GB" smtClean="0"/>
              <a:pPr>
                <a:defRPr/>
              </a:pPr>
              <a:t>26</a:t>
            </a:fld>
            <a:endParaRPr lang="en-GB" dirty="0"/>
          </a:p>
        </p:txBody>
      </p:sp>
      <p:sp>
        <p:nvSpPr>
          <p:cNvPr id="20484"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20485" name="TextBox 4"/>
          <p:cNvSpPr txBox="1">
            <a:spLocks noChangeArrowheads="1"/>
          </p:cNvSpPr>
          <p:nvPr/>
        </p:nvSpPr>
        <p:spPr bwMode="auto">
          <a:xfrm>
            <a:off x="571500" y="1214438"/>
            <a:ext cx="7929563"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t>A graph of the data in a frequency distribution is called a histogram. The area of each bar is a measure of the frequency of occurrence (number of values) within each category. If the bar widths are the same (constant) then the height of the bar is directly related to the frequency and this information can then be used to construct the histogram.</a:t>
            </a:r>
          </a:p>
        </p:txBody>
      </p:sp>
      <p:sp>
        <p:nvSpPr>
          <p:cNvPr id="20487" name="TextBox 7"/>
          <p:cNvSpPr txBox="1">
            <a:spLocks noChangeArrowheads="1"/>
          </p:cNvSpPr>
          <p:nvPr/>
        </p:nvSpPr>
        <p:spPr bwMode="auto">
          <a:xfrm>
            <a:off x="6572250" y="3500438"/>
            <a:ext cx="214312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dirty="0"/>
              <a:t>Histogram for the number of insurance claims processed</a:t>
            </a:r>
          </a:p>
        </p:txBody>
      </p:sp>
      <p:sp>
        <p:nvSpPr>
          <p:cNvPr id="8" name="TextBox 7"/>
          <p:cNvSpPr txBox="1">
            <a:spLocks noChangeArrowheads="1"/>
          </p:cNvSpPr>
          <p:nvPr/>
        </p:nvSpPr>
        <p:spPr bwMode="auto">
          <a:xfrm>
            <a:off x="6598854" y="2869523"/>
            <a:ext cx="18483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dirty="0">
                <a:solidFill>
                  <a:srgbClr val="FF0000"/>
                </a:solidFill>
              </a:rPr>
              <a:t>Example 1.13</a:t>
            </a:r>
          </a:p>
        </p:txBody>
      </p:sp>
      <p:pic>
        <p:nvPicPr>
          <p:cNvPr id="9" name="Picture 8">
            <a:extLst>
              <a:ext uri="{FF2B5EF4-FFF2-40B4-BE49-F238E27FC236}">
                <a16:creationId xmlns:a16="http://schemas.microsoft.com/office/drawing/2014/main" id="{148A55D3-B43B-4C6C-A90C-5DC3B38F5BF3}"/>
              </a:ext>
            </a:extLst>
          </p:cNvPr>
          <p:cNvPicPr/>
          <p:nvPr/>
        </p:nvPicPr>
        <p:blipFill>
          <a:blip r:embed="rId2"/>
          <a:stretch>
            <a:fillRect/>
          </a:stretch>
        </p:blipFill>
        <p:spPr>
          <a:xfrm>
            <a:off x="1403648" y="2805053"/>
            <a:ext cx="4364433" cy="3033453"/>
          </a:xfrm>
          <a:prstGeom prst="rect">
            <a:avLst/>
          </a:prstGeom>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ctrTitle"/>
          </p:nvPr>
        </p:nvSpPr>
        <p:spPr>
          <a:xfrm>
            <a:off x="500063" y="285750"/>
            <a:ext cx="6929437" cy="714375"/>
          </a:xfrm>
        </p:spPr>
        <p:txBody>
          <a:bodyPr/>
          <a:lstStyle/>
          <a:p>
            <a:r>
              <a:rPr lang="en-GB">
                <a:latin typeface="Arial" charset="0"/>
                <a:cs typeface="Arial" charset="0"/>
              </a:rPr>
              <a:t>Histogram Example</a:t>
            </a:r>
          </a:p>
        </p:txBody>
      </p:sp>
      <p:sp>
        <p:nvSpPr>
          <p:cNvPr id="3" name="Slide Number Placeholder 2"/>
          <p:cNvSpPr>
            <a:spLocks noGrp="1"/>
          </p:cNvSpPr>
          <p:nvPr>
            <p:ph type="sldNum" sz="quarter" idx="10"/>
          </p:nvPr>
        </p:nvSpPr>
        <p:spPr/>
        <p:txBody>
          <a:bodyPr/>
          <a:lstStyle/>
          <a:p>
            <a:pPr>
              <a:defRPr/>
            </a:pPr>
            <a:fld id="{3E8BD84C-A329-4390-8271-F8CD249AC4FD}" type="slidenum">
              <a:rPr lang="en-GB" smtClean="0"/>
              <a:pPr>
                <a:defRPr/>
              </a:pPr>
              <a:t>27</a:t>
            </a:fld>
            <a:endParaRPr lang="en-GB" dirty="0"/>
          </a:p>
        </p:txBody>
      </p:sp>
      <p:sp>
        <p:nvSpPr>
          <p:cNvPr id="21508"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21510" name="TextBox 5"/>
          <p:cNvSpPr txBox="1">
            <a:spLocks noChangeArrowheads="1"/>
          </p:cNvSpPr>
          <p:nvPr/>
        </p:nvSpPr>
        <p:spPr bwMode="auto">
          <a:xfrm>
            <a:off x="495544" y="1301887"/>
            <a:ext cx="8362706"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dirty="0">
                <a:solidFill>
                  <a:srgbClr val="FF0000"/>
                </a:solidFill>
              </a:rPr>
              <a:t>Example 1.14</a:t>
            </a:r>
          </a:p>
          <a:p>
            <a:pPr eaLnBrk="1" hangingPunct="1"/>
            <a:endParaRPr lang="en-GB" dirty="0"/>
          </a:p>
          <a:p>
            <a:pPr eaLnBrk="1" hangingPunct="1"/>
            <a:r>
              <a:rPr lang="en-GB" dirty="0"/>
              <a:t>Histogram for the miles recorded for 98 trucks</a:t>
            </a:r>
          </a:p>
        </p:txBody>
      </p:sp>
      <p:sp>
        <p:nvSpPr>
          <p:cNvPr id="21511" name="TextBox 6"/>
          <p:cNvSpPr txBox="1">
            <a:spLocks noChangeArrowheads="1"/>
          </p:cNvSpPr>
          <p:nvPr/>
        </p:nvSpPr>
        <p:spPr bwMode="auto">
          <a:xfrm>
            <a:off x="6804248" y="3468775"/>
            <a:ext cx="1872207" cy="923330"/>
          </a:xfrm>
          <a:prstGeom prst="rect">
            <a:avLst/>
          </a:prstGeom>
          <a:solidFill>
            <a:schemeClr val="accent3">
              <a:lumMod val="20000"/>
              <a:lumOff val="80000"/>
            </a:schemeClr>
          </a:solidFill>
          <a:ln>
            <a:noFill/>
          </a:ln>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en-GB" dirty="0"/>
              <a:t>See text for the Excel and SPSS solutions</a:t>
            </a:r>
          </a:p>
        </p:txBody>
      </p:sp>
      <p:pic>
        <p:nvPicPr>
          <p:cNvPr id="8" name="Picture 7">
            <a:extLst>
              <a:ext uri="{FF2B5EF4-FFF2-40B4-BE49-F238E27FC236}">
                <a16:creationId xmlns:a16="http://schemas.microsoft.com/office/drawing/2014/main" id="{F1210B43-CA0F-4B25-8E31-3AA2F8A62071}"/>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7584" y="2348880"/>
            <a:ext cx="5688632" cy="3456384"/>
          </a:xfrm>
          <a:prstGeom prst="rect">
            <a:avLst/>
          </a:prstGeom>
          <a:noFill/>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ctrTitle"/>
          </p:nvPr>
        </p:nvSpPr>
        <p:spPr>
          <a:xfrm>
            <a:off x="500063" y="285750"/>
            <a:ext cx="6929437" cy="714375"/>
          </a:xfrm>
        </p:spPr>
        <p:txBody>
          <a:bodyPr/>
          <a:lstStyle/>
          <a:p>
            <a:r>
              <a:rPr lang="en-GB">
                <a:latin typeface="Arial" charset="0"/>
                <a:cs typeface="Arial" charset="0"/>
              </a:rPr>
              <a:t>Creating Scatter Plots</a:t>
            </a:r>
          </a:p>
        </p:txBody>
      </p:sp>
      <p:sp>
        <p:nvSpPr>
          <p:cNvPr id="3" name="Slide Number Placeholder 2"/>
          <p:cNvSpPr>
            <a:spLocks noGrp="1"/>
          </p:cNvSpPr>
          <p:nvPr>
            <p:ph type="sldNum" sz="quarter" idx="10"/>
          </p:nvPr>
        </p:nvSpPr>
        <p:spPr/>
        <p:txBody>
          <a:bodyPr/>
          <a:lstStyle/>
          <a:p>
            <a:pPr>
              <a:defRPr/>
            </a:pPr>
            <a:fld id="{9CBAD26F-82C2-4B9C-BAD1-B2B947E2F80D}" type="slidenum">
              <a:rPr lang="en-GB" smtClean="0"/>
              <a:pPr>
                <a:defRPr/>
              </a:pPr>
              <a:t>28</a:t>
            </a:fld>
            <a:endParaRPr lang="en-GB" dirty="0"/>
          </a:p>
        </p:txBody>
      </p:sp>
      <p:sp>
        <p:nvSpPr>
          <p:cNvPr id="23556"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23557" name="Rectangle 4"/>
          <p:cNvSpPr>
            <a:spLocks noChangeArrowheads="1"/>
          </p:cNvSpPr>
          <p:nvPr/>
        </p:nvSpPr>
        <p:spPr bwMode="auto">
          <a:xfrm>
            <a:off x="567652" y="1380637"/>
            <a:ext cx="3928493"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GB" dirty="0"/>
              <a:t>A </a:t>
            </a:r>
            <a:r>
              <a:rPr lang="en-GB" b="1" dirty="0"/>
              <a:t>scatter plot</a:t>
            </a:r>
            <a:r>
              <a:rPr lang="en-GB" dirty="0"/>
              <a:t> is a graph which helps us assess visually the form of relationship between two variables. </a:t>
            </a:r>
          </a:p>
        </p:txBody>
      </p:sp>
      <p:sp>
        <p:nvSpPr>
          <p:cNvPr id="7" name="TextBox 6"/>
          <p:cNvSpPr txBox="1">
            <a:spLocks noChangeArrowheads="1"/>
          </p:cNvSpPr>
          <p:nvPr/>
        </p:nvSpPr>
        <p:spPr bwMode="auto">
          <a:xfrm>
            <a:off x="567652" y="2330237"/>
            <a:ext cx="18483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dirty="0">
                <a:solidFill>
                  <a:srgbClr val="FF0000"/>
                </a:solidFill>
              </a:rPr>
              <a:t>Example 1.15</a:t>
            </a:r>
          </a:p>
        </p:txBody>
      </p:sp>
      <p:graphicFrame>
        <p:nvGraphicFramePr>
          <p:cNvPr id="2" name="Table 1">
            <a:extLst>
              <a:ext uri="{FF2B5EF4-FFF2-40B4-BE49-F238E27FC236}">
                <a16:creationId xmlns:a16="http://schemas.microsoft.com/office/drawing/2014/main" id="{BD10D4B0-5785-4647-8E58-4772A7AF33E0}"/>
              </a:ext>
            </a:extLst>
          </p:cNvPr>
          <p:cNvGraphicFramePr>
            <a:graphicFrameLocks noGrp="1"/>
          </p:cNvGraphicFramePr>
          <p:nvPr>
            <p:extLst>
              <p:ext uri="{D42A27DB-BD31-4B8C-83A1-F6EECF244321}">
                <p14:modId xmlns:p14="http://schemas.microsoft.com/office/powerpoint/2010/main" val="188754653"/>
              </p:ext>
            </p:extLst>
          </p:nvPr>
        </p:nvGraphicFramePr>
        <p:xfrm>
          <a:off x="4644008" y="1340768"/>
          <a:ext cx="4174602" cy="4536510"/>
        </p:xfrm>
        <a:graphic>
          <a:graphicData uri="http://schemas.openxmlformats.org/drawingml/2006/table">
            <a:tbl>
              <a:tblPr firstRow="1" firstCol="1" lastRow="1" lastCol="1" bandRow="1" bandCol="1">
                <a:tableStyleId>{5C22544A-7EE6-4342-B048-85BDC9FD1C3A}</a:tableStyleId>
              </a:tblPr>
              <a:tblGrid>
                <a:gridCol w="1065856">
                  <a:extLst>
                    <a:ext uri="{9D8B030D-6E8A-4147-A177-3AD203B41FA5}">
                      <a16:colId xmlns:a16="http://schemas.microsoft.com/office/drawing/2014/main" val="2051158781"/>
                    </a:ext>
                  </a:extLst>
                </a:gridCol>
                <a:gridCol w="1368376">
                  <a:extLst>
                    <a:ext uri="{9D8B030D-6E8A-4147-A177-3AD203B41FA5}">
                      <a16:colId xmlns:a16="http://schemas.microsoft.com/office/drawing/2014/main" val="1841050514"/>
                    </a:ext>
                  </a:extLst>
                </a:gridCol>
                <a:gridCol w="1740370">
                  <a:extLst>
                    <a:ext uri="{9D8B030D-6E8A-4147-A177-3AD203B41FA5}">
                      <a16:colId xmlns:a16="http://schemas.microsoft.com/office/drawing/2014/main" val="1410105392"/>
                    </a:ext>
                  </a:extLst>
                </a:gridCol>
              </a:tblGrid>
              <a:tr h="421070">
                <a:tc>
                  <a:txBody>
                    <a:bodyPr/>
                    <a:lstStyle/>
                    <a:p>
                      <a:pPr marL="0" marR="0" algn="ctr" hangingPunct="0">
                        <a:lnSpc>
                          <a:spcPct val="107000"/>
                        </a:lnSpc>
                        <a:spcBef>
                          <a:spcPts val="0"/>
                        </a:spcBef>
                        <a:spcAft>
                          <a:spcPts val="0"/>
                        </a:spcAft>
                      </a:pPr>
                      <a:r>
                        <a:rPr lang="en-GB" sz="1100">
                          <a:effectLst/>
                        </a:rPr>
                        <a:t>Employee</a:t>
                      </a:r>
                    </a:p>
                    <a:p>
                      <a:pPr marL="0" marR="0" algn="ctr" hangingPunct="0">
                        <a:lnSpc>
                          <a:spcPct val="107000"/>
                        </a:lnSpc>
                        <a:spcBef>
                          <a:spcPts val="0"/>
                        </a:spcBef>
                        <a:spcAft>
                          <a:spcPts val="0"/>
                        </a:spcAft>
                      </a:pPr>
                      <a:r>
                        <a:rPr lang="en-GB" sz="1100">
                          <a:effectLst/>
                        </a:rPr>
                        <a:t>number</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Hours worked,</a:t>
                      </a:r>
                    </a:p>
                    <a:p>
                      <a:pPr marL="0" marR="0" algn="ctr" hangingPunct="0">
                        <a:lnSpc>
                          <a:spcPct val="107000"/>
                        </a:lnSpc>
                        <a:spcBef>
                          <a:spcPts val="0"/>
                        </a:spcBef>
                        <a:spcAft>
                          <a:spcPts val="0"/>
                        </a:spcAft>
                      </a:pPr>
                      <a:r>
                        <a:rPr lang="en-GB" sz="1100">
                          <a:effectLst/>
                        </a:rPr>
                        <a:t>X</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Profitability,</a:t>
                      </a:r>
                    </a:p>
                    <a:p>
                      <a:pPr marL="0" marR="0" algn="ctr" hangingPunct="0">
                        <a:lnSpc>
                          <a:spcPct val="107000"/>
                        </a:lnSpc>
                        <a:spcBef>
                          <a:spcPts val="0"/>
                        </a:spcBef>
                        <a:spcAft>
                          <a:spcPts val="0"/>
                        </a:spcAft>
                      </a:pPr>
                      <a:r>
                        <a:rPr lang="en-GB" sz="1100">
                          <a:effectLst/>
                        </a:rPr>
                        <a:t>Y</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82609159"/>
                  </a:ext>
                </a:extLst>
              </a:tr>
              <a:tr h="205772">
                <a:tc>
                  <a:txBody>
                    <a:bodyPr/>
                    <a:lstStyle/>
                    <a:p>
                      <a:pPr marL="0" marR="0" algn="ctr" hangingPunct="0">
                        <a:lnSpc>
                          <a:spcPct val="107000"/>
                        </a:lnSpc>
                        <a:spcBef>
                          <a:spcPts val="0"/>
                        </a:spcBef>
                        <a:spcAft>
                          <a:spcPts val="0"/>
                        </a:spcAft>
                      </a:pPr>
                      <a:r>
                        <a:rPr lang="en-GB" sz="1100">
                          <a:effectLst/>
                        </a:rPr>
                        <a:t>1</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fontAlgn="auto" hangingPunct="1">
                        <a:lnSpc>
                          <a:spcPct val="107000"/>
                        </a:lnSpc>
                        <a:spcBef>
                          <a:spcPts val="0"/>
                        </a:spcBef>
                        <a:spcAft>
                          <a:spcPts val="0"/>
                        </a:spcAft>
                      </a:pPr>
                      <a:r>
                        <a:rPr lang="en-GB" sz="1100">
                          <a:effectLst/>
                        </a:rPr>
                        <a:t>46</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hangingPunct="0">
                        <a:lnSpc>
                          <a:spcPct val="107000"/>
                        </a:lnSpc>
                        <a:spcBef>
                          <a:spcPts val="0"/>
                        </a:spcBef>
                        <a:spcAft>
                          <a:spcPts val="0"/>
                        </a:spcAft>
                      </a:pPr>
                      <a:r>
                        <a:rPr lang="en-GB" sz="1100">
                          <a:effectLst/>
                        </a:rPr>
                        <a:t>4.1</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541702948"/>
                  </a:ext>
                </a:extLst>
              </a:tr>
              <a:tr h="205772">
                <a:tc>
                  <a:txBody>
                    <a:bodyPr/>
                    <a:lstStyle/>
                    <a:p>
                      <a:pPr marL="0" marR="0" algn="ctr" hangingPunct="0">
                        <a:lnSpc>
                          <a:spcPct val="107000"/>
                        </a:lnSpc>
                        <a:spcBef>
                          <a:spcPts val="0"/>
                        </a:spcBef>
                        <a:spcAft>
                          <a:spcPts val="0"/>
                        </a:spcAft>
                      </a:pPr>
                      <a:r>
                        <a:rPr lang="en-GB" sz="1100">
                          <a:effectLst/>
                        </a:rPr>
                        <a:t>2</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69</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hangingPunct="0">
                        <a:lnSpc>
                          <a:spcPct val="107000"/>
                        </a:lnSpc>
                        <a:spcBef>
                          <a:spcPts val="0"/>
                        </a:spcBef>
                        <a:spcAft>
                          <a:spcPts val="0"/>
                        </a:spcAft>
                      </a:pPr>
                      <a:r>
                        <a:rPr lang="en-GB" sz="1100">
                          <a:effectLst/>
                        </a:rPr>
                        <a:t>7.9</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388352756"/>
                  </a:ext>
                </a:extLst>
              </a:tr>
              <a:tr h="205772">
                <a:tc>
                  <a:txBody>
                    <a:bodyPr/>
                    <a:lstStyle/>
                    <a:p>
                      <a:pPr marL="0" marR="0" algn="ctr" hangingPunct="0">
                        <a:lnSpc>
                          <a:spcPct val="107000"/>
                        </a:lnSpc>
                        <a:spcBef>
                          <a:spcPts val="0"/>
                        </a:spcBef>
                        <a:spcAft>
                          <a:spcPts val="0"/>
                        </a:spcAft>
                      </a:pPr>
                      <a:r>
                        <a:rPr lang="en-GB" sz="1100">
                          <a:effectLst/>
                        </a:rPr>
                        <a:t>3</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62</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hangingPunct="0">
                        <a:lnSpc>
                          <a:spcPct val="107000"/>
                        </a:lnSpc>
                        <a:spcBef>
                          <a:spcPts val="0"/>
                        </a:spcBef>
                        <a:spcAft>
                          <a:spcPts val="0"/>
                        </a:spcAft>
                      </a:pPr>
                      <a:r>
                        <a:rPr lang="en-GB" sz="1100">
                          <a:effectLst/>
                        </a:rPr>
                        <a:t>6.6</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088014149"/>
                  </a:ext>
                </a:extLst>
              </a:tr>
              <a:tr h="205772">
                <a:tc>
                  <a:txBody>
                    <a:bodyPr/>
                    <a:lstStyle/>
                    <a:p>
                      <a:pPr marL="0" marR="0" algn="ctr" hangingPunct="0">
                        <a:lnSpc>
                          <a:spcPct val="107000"/>
                        </a:lnSpc>
                        <a:spcBef>
                          <a:spcPts val="0"/>
                        </a:spcBef>
                        <a:spcAft>
                          <a:spcPts val="0"/>
                        </a:spcAft>
                      </a:pPr>
                      <a:r>
                        <a:rPr lang="en-GB" sz="1100">
                          <a:effectLst/>
                        </a:rPr>
                        <a:t>4</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34</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hangingPunct="0">
                        <a:lnSpc>
                          <a:spcPct val="107000"/>
                        </a:lnSpc>
                        <a:spcBef>
                          <a:spcPts val="0"/>
                        </a:spcBef>
                        <a:spcAft>
                          <a:spcPts val="0"/>
                        </a:spcAft>
                      </a:pPr>
                      <a:r>
                        <a:rPr lang="en-GB" sz="1100">
                          <a:effectLst/>
                        </a:rPr>
                        <a:t>4.2</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312329789"/>
                  </a:ext>
                </a:extLst>
              </a:tr>
              <a:tr h="205772">
                <a:tc>
                  <a:txBody>
                    <a:bodyPr/>
                    <a:lstStyle/>
                    <a:p>
                      <a:pPr marL="0" marR="0" algn="ctr" hangingPunct="0">
                        <a:lnSpc>
                          <a:spcPct val="107000"/>
                        </a:lnSpc>
                        <a:spcBef>
                          <a:spcPts val="0"/>
                        </a:spcBef>
                        <a:spcAft>
                          <a:spcPts val="0"/>
                        </a:spcAft>
                      </a:pPr>
                      <a:r>
                        <a:rPr lang="en-GB" sz="1100">
                          <a:effectLst/>
                        </a:rPr>
                        <a:t>5</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42</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hangingPunct="0">
                        <a:lnSpc>
                          <a:spcPct val="107000"/>
                        </a:lnSpc>
                        <a:spcBef>
                          <a:spcPts val="0"/>
                        </a:spcBef>
                        <a:spcAft>
                          <a:spcPts val="0"/>
                        </a:spcAft>
                      </a:pPr>
                      <a:r>
                        <a:rPr lang="en-GB" sz="1100">
                          <a:effectLst/>
                        </a:rPr>
                        <a:t>4.9</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704468583"/>
                  </a:ext>
                </a:extLst>
              </a:tr>
              <a:tr h="205772">
                <a:tc>
                  <a:txBody>
                    <a:bodyPr/>
                    <a:lstStyle/>
                    <a:p>
                      <a:pPr marL="0" marR="0" algn="ctr" hangingPunct="0">
                        <a:lnSpc>
                          <a:spcPct val="107000"/>
                        </a:lnSpc>
                        <a:spcBef>
                          <a:spcPts val="0"/>
                        </a:spcBef>
                        <a:spcAft>
                          <a:spcPts val="0"/>
                        </a:spcAft>
                      </a:pPr>
                      <a:r>
                        <a:rPr lang="en-GB" sz="1100">
                          <a:effectLst/>
                        </a:rPr>
                        <a:t>6</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58</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hangingPunct="0">
                        <a:lnSpc>
                          <a:spcPct val="107000"/>
                        </a:lnSpc>
                        <a:spcBef>
                          <a:spcPts val="0"/>
                        </a:spcBef>
                        <a:spcAft>
                          <a:spcPts val="0"/>
                        </a:spcAft>
                      </a:pPr>
                      <a:r>
                        <a:rPr lang="en-GB" sz="1100">
                          <a:effectLst/>
                        </a:rPr>
                        <a:t>7.3</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33955732"/>
                  </a:ext>
                </a:extLst>
              </a:tr>
              <a:tr h="205772">
                <a:tc>
                  <a:txBody>
                    <a:bodyPr/>
                    <a:lstStyle/>
                    <a:p>
                      <a:pPr marL="0" marR="0" algn="ctr" hangingPunct="0">
                        <a:lnSpc>
                          <a:spcPct val="107000"/>
                        </a:lnSpc>
                        <a:spcBef>
                          <a:spcPts val="0"/>
                        </a:spcBef>
                        <a:spcAft>
                          <a:spcPts val="0"/>
                        </a:spcAft>
                      </a:pPr>
                      <a:r>
                        <a:rPr lang="en-GB" sz="1100">
                          <a:effectLst/>
                        </a:rPr>
                        <a:t>7</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37</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hangingPunct="0">
                        <a:lnSpc>
                          <a:spcPct val="107000"/>
                        </a:lnSpc>
                        <a:spcBef>
                          <a:spcPts val="0"/>
                        </a:spcBef>
                        <a:spcAft>
                          <a:spcPts val="0"/>
                        </a:spcAft>
                      </a:pPr>
                      <a:r>
                        <a:rPr lang="en-GB" sz="1100">
                          <a:effectLst/>
                        </a:rPr>
                        <a:t>4.6</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157381688"/>
                  </a:ext>
                </a:extLst>
              </a:tr>
              <a:tr h="205772">
                <a:tc>
                  <a:txBody>
                    <a:bodyPr/>
                    <a:lstStyle/>
                    <a:p>
                      <a:pPr marL="0" marR="0" algn="ctr" hangingPunct="0">
                        <a:lnSpc>
                          <a:spcPct val="107000"/>
                        </a:lnSpc>
                        <a:spcBef>
                          <a:spcPts val="0"/>
                        </a:spcBef>
                        <a:spcAft>
                          <a:spcPts val="0"/>
                        </a:spcAft>
                      </a:pPr>
                      <a:r>
                        <a:rPr lang="en-GB" sz="1100">
                          <a:effectLst/>
                        </a:rPr>
                        <a:t>8</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57</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hangingPunct="0">
                        <a:lnSpc>
                          <a:spcPct val="107000"/>
                        </a:lnSpc>
                        <a:spcBef>
                          <a:spcPts val="0"/>
                        </a:spcBef>
                        <a:spcAft>
                          <a:spcPts val="0"/>
                        </a:spcAft>
                      </a:pPr>
                      <a:r>
                        <a:rPr lang="en-GB" sz="1100">
                          <a:effectLst/>
                        </a:rPr>
                        <a:t>5.7</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08241457"/>
                  </a:ext>
                </a:extLst>
              </a:tr>
              <a:tr h="205772">
                <a:tc>
                  <a:txBody>
                    <a:bodyPr/>
                    <a:lstStyle/>
                    <a:p>
                      <a:pPr marL="0" marR="0" algn="ctr" hangingPunct="0">
                        <a:lnSpc>
                          <a:spcPct val="107000"/>
                        </a:lnSpc>
                        <a:spcBef>
                          <a:spcPts val="0"/>
                        </a:spcBef>
                        <a:spcAft>
                          <a:spcPts val="0"/>
                        </a:spcAft>
                      </a:pPr>
                      <a:r>
                        <a:rPr lang="en-GB" sz="1100">
                          <a:effectLst/>
                        </a:rPr>
                        <a:t>9</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65</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hangingPunct="0">
                        <a:lnSpc>
                          <a:spcPct val="107000"/>
                        </a:lnSpc>
                        <a:spcBef>
                          <a:spcPts val="0"/>
                        </a:spcBef>
                        <a:spcAft>
                          <a:spcPts val="0"/>
                        </a:spcAft>
                      </a:pPr>
                      <a:r>
                        <a:rPr lang="en-GB" sz="1100">
                          <a:effectLst/>
                        </a:rPr>
                        <a:t>6.7</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605551369"/>
                  </a:ext>
                </a:extLst>
              </a:tr>
              <a:tr h="205772">
                <a:tc>
                  <a:txBody>
                    <a:bodyPr/>
                    <a:lstStyle/>
                    <a:p>
                      <a:pPr marL="0" marR="0" algn="ctr" hangingPunct="0">
                        <a:lnSpc>
                          <a:spcPct val="107000"/>
                        </a:lnSpc>
                        <a:spcBef>
                          <a:spcPts val="0"/>
                        </a:spcBef>
                        <a:spcAft>
                          <a:spcPts val="0"/>
                        </a:spcAft>
                      </a:pPr>
                      <a:r>
                        <a:rPr lang="en-GB" sz="1100">
                          <a:effectLst/>
                        </a:rPr>
                        <a:t>10</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54</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hangingPunct="0">
                        <a:lnSpc>
                          <a:spcPct val="107000"/>
                        </a:lnSpc>
                        <a:spcBef>
                          <a:spcPts val="0"/>
                        </a:spcBef>
                        <a:spcAft>
                          <a:spcPts val="0"/>
                        </a:spcAft>
                      </a:pPr>
                      <a:r>
                        <a:rPr lang="en-GB" sz="1100">
                          <a:effectLst/>
                        </a:rPr>
                        <a:t>5.5</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285819309"/>
                  </a:ext>
                </a:extLst>
              </a:tr>
              <a:tr h="205772">
                <a:tc>
                  <a:txBody>
                    <a:bodyPr/>
                    <a:lstStyle/>
                    <a:p>
                      <a:pPr marL="0" marR="0" algn="ctr" hangingPunct="0">
                        <a:lnSpc>
                          <a:spcPct val="107000"/>
                        </a:lnSpc>
                        <a:spcBef>
                          <a:spcPts val="0"/>
                        </a:spcBef>
                        <a:spcAft>
                          <a:spcPts val="0"/>
                        </a:spcAft>
                      </a:pPr>
                      <a:r>
                        <a:rPr lang="en-GB" sz="1100">
                          <a:effectLst/>
                        </a:rPr>
                        <a:t>11</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65</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hangingPunct="0">
                        <a:lnSpc>
                          <a:spcPct val="107000"/>
                        </a:lnSpc>
                        <a:spcBef>
                          <a:spcPts val="0"/>
                        </a:spcBef>
                        <a:spcAft>
                          <a:spcPts val="0"/>
                        </a:spcAft>
                      </a:pPr>
                      <a:r>
                        <a:rPr lang="en-GB" sz="1100">
                          <a:effectLst/>
                        </a:rPr>
                        <a:t>5.5</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849016440"/>
                  </a:ext>
                </a:extLst>
              </a:tr>
              <a:tr h="205772">
                <a:tc>
                  <a:txBody>
                    <a:bodyPr/>
                    <a:lstStyle/>
                    <a:p>
                      <a:pPr marL="0" marR="0" algn="ctr" hangingPunct="0">
                        <a:lnSpc>
                          <a:spcPct val="107000"/>
                        </a:lnSpc>
                        <a:spcBef>
                          <a:spcPts val="0"/>
                        </a:spcBef>
                        <a:spcAft>
                          <a:spcPts val="0"/>
                        </a:spcAft>
                      </a:pPr>
                      <a:r>
                        <a:rPr lang="en-GB" sz="1100">
                          <a:effectLst/>
                        </a:rPr>
                        <a:t>12</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55</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hangingPunct="0">
                        <a:lnSpc>
                          <a:spcPct val="107000"/>
                        </a:lnSpc>
                        <a:spcBef>
                          <a:spcPts val="0"/>
                        </a:spcBef>
                        <a:spcAft>
                          <a:spcPts val="0"/>
                        </a:spcAft>
                      </a:pPr>
                      <a:r>
                        <a:rPr lang="en-GB" sz="1100">
                          <a:effectLst/>
                        </a:rPr>
                        <a:t>5.2</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501497667"/>
                  </a:ext>
                </a:extLst>
              </a:tr>
              <a:tr h="205772">
                <a:tc>
                  <a:txBody>
                    <a:bodyPr/>
                    <a:lstStyle/>
                    <a:p>
                      <a:pPr marL="0" marR="0" algn="ctr" hangingPunct="0">
                        <a:lnSpc>
                          <a:spcPct val="107000"/>
                        </a:lnSpc>
                        <a:spcBef>
                          <a:spcPts val="0"/>
                        </a:spcBef>
                        <a:spcAft>
                          <a:spcPts val="0"/>
                        </a:spcAft>
                      </a:pPr>
                      <a:r>
                        <a:rPr lang="en-GB" sz="1100">
                          <a:effectLst/>
                        </a:rPr>
                        <a:t>13</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67</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hangingPunct="0">
                        <a:lnSpc>
                          <a:spcPct val="107000"/>
                        </a:lnSpc>
                        <a:spcBef>
                          <a:spcPts val="0"/>
                        </a:spcBef>
                        <a:spcAft>
                          <a:spcPts val="0"/>
                        </a:spcAft>
                      </a:pPr>
                      <a:r>
                        <a:rPr lang="en-GB" sz="1100">
                          <a:effectLst/>
                        </a:rPr>
                        <a:t>7.3</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642456680"/>
                  </a:ext>
                </a:extLst>
              </a:tr>
              <a:tr h="205772">
                <a:tc>
                  <a:txBody>
                    <a:bodyPr/>
                    <a:lstStyle/>
                    <a:p>
                      <a:pPr marL="0" marR="0" algn="ctr" hangingPunct="0">
                        <a:lnSpc>
                          <a:spcPct val="107000"/>
                        </a:lnSpc>
                        <a:spcBef>
                          <a:spcPts val="0"/>
                        </a:spcBef>
                        <a:spcAft>
                          <a:spcPts val="0"/>
                        </a:spcAft>
                      </a:pPr>
                      <a:r>
                        <a:rPr lang="en-GB" sz="1100">
                          <a:effectLst/>
                        </a:rPr>
                        <a:t>14</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37</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hangingPunct="0">
                        <a:lnSpc>
                          <a:spcPct val="107000"/>
                        </a:lnSpc>
                        <a:spcBef>
                          <a:spcPts val="0"/>
                        </a:spcBef>
                        <a:spcAft>
                          <a:spcPts val="0"/>
                        </a:spcAft>
                      </a:pPr>
                      <a:r>
                        <a:rPr lang="en-GB" sz="1100">
                          <a:effectLst/>
                        </a:rPr>
                        <a:t>3.7</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4209225862"/>
                  </a:ext>
                </a:extLst>
              </a:tr>
              <a:tr h="205772">
                <a:tc>
                  <a:txBody>
                    <a:bodyPr/>
                    <a:lstStyle/>
                    <a:p>
                      <a:pPr marL="0" marR="0" algn="ctr" hangingPunct="0">
                        <a:lnSpc>
                          <a:spcPct val="107000"/>
                        </a:lnSpc>
                        <a:spcBef>
                          <a:spcPts val="0"/>
                        </a:spcBef>
                        <a:spcAft>
                          <a:spcPts val="0"/>
                        </a:spcAft>
                      </a:pPr>
                      <a:r>
                        <a:rPr lang="en-GB" sz="1100">
                          <a:effectLst/>
                        </a:rPr>
                        <a:t>15</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52</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hangingPunct="0">
                        <a:lnSpc>
                          <a:spcPct val="107000"/>
                        </a:lnSpc>
                        <a:spcBef>
                          <a:spcPts val="0"/>
                        </a:spcBef>
                        <a:spcAft>
                          <a:spcPts val="0"/>
                        </a:spcAft>
                      </a:pPr>
                      <a:r>
                        <a:rPr lang="en-GB" sz="1100">
                          <a:effectLst/>
                        </a:rPr>
                        <a:t>5.7</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916332491"/>
                  </a:ext>
                </a:extLst>
              </a:tr>
              <a:tr h="205772">
                <a:tc>
                  <a:txBody>
                    <a:bodyPr/>
                    <a:lstStyle/>
                    <a:p>
                      <a:pPr marL="0" marR="0" algn="ctr" hangingPunct="0">
                        <a:lnSpc>
                          <a:spcPct val="107000"/>
                        </a:lnSpc>
                        <a:spcBef>
                          <a:spcPts val="0"/>
                        </a:spcBef>
                        <a:spcAft>
                          <a:spcPts val="0"/>
                        </a:spcAft>
                      </a:pPr>
                      <a:r>
                        <a:rPr lang="en-GB" sz="1100">
                          <a:effectLst/>
                        </a:rPr>
                        <a:t>16</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74</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hangingPunct="0">
                        <a:lnSpc>
                          <a:spcPct val="107000"/>
                        </a:lnSpc>
                        <a:spcBef>
                          <a:spcPts val="0"/>
                        </a:spcBef>
                        <a:spcAft>
                          <a:spcPts val="0"/>
                        </a:spcAft>
                      </a:pPr>
                      <a:r>
                        <a:rPr lang="en-GB" sz="1100">
                          <a:effectLst/>
                        </a:rPr>
                        <a:t>6.1</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549925780"/>
                  </a:ext>
                </a:extLst>
              </a:tr>
              <a:tr h="205772">
                <a:tc>
                  <a:txBody>
                    <a:bodyPr/>
                    <a:lstStyle/>
                    <a:p>
                      <a:pPr marL="0" marR="0" algn="ctr" hangingPunct="0">
                        <a:lnSpc>
                          <a:spcPct val="107000"/>
                        </a:lnSpc>
                        <a:spcBef>
                          <a:spcPts val="0"/>
                        </a:spcBef>
                        <a:spcAft>
                          <a:spcPts val="0"/>
                        </a:spcAft>
                      </a:pPr>
                      <a:r>
                        <a:rPr lang="en-GB" sz="1100">
                          <a:effectLst/>
                        </a:rPr>
                        <a:t>17</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51</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hangingPunct="0">
                        <a:lnSpc>
                          <a:spcPct val="107000"/>
                        </a:lnSpc>
                        <a:spcBef>
                          <a:spcPts val="0"/>
                        </a:spcBef>
                        <a:spcAft>
                          <a:spcPts val="0"/>
                        </a:spcAft>
                      </a:pPr>
                      <a:r>
                        <a:rPr lang="en-GB" sz="1100">
                          <a:effectLst/>
                        </a:rPr>
                        <a:t>5.5</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410657095"/>
                  </a:ext>
                </a:extLst>
              </a:tr>
              <a:tr h="205772">
                <a:tc>
                  <a:txBody>
                    <a:bodyPr/>
                    <a:lstStyle/>
                    <a:p>
                      <a:pPr marL="0" marR="0" algn="ctr" hangingPunct="0">
                        <a:lnSpc>
                          <a:spcPct val="107000"/>
                        </a:lnSpc>
                        <a:spcBef>
                          <a:spcPts val="0"/>
                        </a:spcBef>
                        <a:spcAft>
                          <a:spcPts val="0"/>
                        </a:spcAft>
                      </a:pPr>
                      <a:r>
                        <a:rPr lang="en-GB" sz="1100">
                          <a:effectLst/>
                        </a:rPr>
                        <a:t>18</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39</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hangingPunct="0">
                        <a:lnSpc>
                          <a:spcPct val="107000"/>
                        </a:lnSpc>
                        <a:spcBef>
                          <a:spcPts val="0"/>
                        </a:spcBef>
                        <a:spcAft>
                          <a:spcPts val="0"/>
                        </a:spcAft>
                      </a:pPr>
                      <a:r>
                        <a:rPr lang="en-GB" sz="1100">
                          <a:effectLst/>
                        </a:rPr>
                        <a:t>3.9</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528443305"/>
                  </a:ext>
                </a:extLst>
              </a:tr>
              <a:tr h="205772">
                <a:tc>
                  <a:txBody>
                    <a:bodyPr/>
                    <a:lstStyle/>
                    <a:p>
                      <a:pPr marL="0" marR="0" algn="ctr" hangingPunct="0">
                        <a:lnSpc>
                          <a:spcPct val="107000"/>
                        </a:lnSpc>
                        <a:spcBef>
                          <a:spcPts val="0"/>
                        </a:spcBef>
                        <a:spcAft>
                          <a:spcPts val="0"/>
                        </a:spcAft>
                      </a:pPr>
                      <a:r>
                        <a:rPr lang="en-GB" sz="1100">
                          <a:effectLst/>
                        </a:rPr>
                        <a:t>19</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46</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hangingPunct="0">
                        <a:lnSpc>
                          <a:spcPct val="107000"/>
                        </a:lnSpc>
                        <a:spcBef>
                          <a:spcPts val="0"/>
                        </a:spcBef>
                        <a:spcAft>
                          <a:spcPts val="0"/>
                        </a:spcAft>
                      </a:pPr>
                      <a:r>
                        <a:rPr lang="en-GB" sz="1100">
                          <a:effectLst/>
                        </a:rPr>
                        <a:t>5.0</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676566947"/>
                  </a:ext>
                </a:extLst>
              </a:tr>
              <a:tr h="205772">
                <a:tc>
                  <a:txBody>
                    <a:bodyPr/>
                    <a:lstStyle/>
                    <a:p>
                      <a:pPr marL="0" marR="0" algn="ctr" hangingPunct="0">
                        <a:lnSpc>
                          <a:spcPct val="107000"/>
                        </a:lnSpc>
                        <a:spcBef>
                          <a:spcPts val="0"/>
                        </a:spcBef>
                        <a:spcAft>
                          <a:spcPts val="0"/>
                        </a:spcAft>
                      </a:pPr>
                      <a:r>
                        <a:rPr lang="en-GB" sz="1100">
                          <a:effectLst/>
                        </a:rPr>
                        <a:t>20</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22</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hangingPunct="0">
                        <a:lnSpc>
                          <a:spcPct val="107000"/>
                        </a:lnSpc>
                        <a:spcBef>
                          <a:spcPts val="0"/>
                        </a:spcBef>
                        <a:spcAft>
                          <a:spcPts val="0"/>
                        </a:spcAft>
                      </a:pPr>
                      <a:r>
                        <a:rPr lang="en-GB" sz="1100" dirty="0">
                          <a:effectLst/>
                        </a:rPr>
                        <a:t>2.1</a:t>
                      </a:r>
                      <a:endParaRPr lang="en-GB"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502284317"/>
                  </a:ext>
                </a:extLst>
              </a:tr>
            </a:tbl>
          </a:graphicData>
        </a:graphic>
      </p:graphicFrame>
      <p:sp>
        <p:nvSpPr>
          <p:cNvPr id="4" name="Rectangle 3">
            <a:extLst>
              <a:ext uri="{FF2B5EF4-FFF2-40B4-BE49-F238E27FC236}">
                <a16:creationId xmlns:a16="http://schemas.microsoft.com/office/drawing/2014/main" id="{5300AF6D-48FD-487F-9E0E-7BB8B279AFF5}"/>
              </a:ext>
            </a:extLst>
          </p:cNvPr>
          <p:cNvSpPr/>
          <p:nvPr/>
        </p:nvSpPr>
        <p:spPr>
          <a:xfrm>
            <a:off x="567652" y="2725839"/>
            <a:ext cx="3917162" cy="2862322"/>
          </a:xfrm>
          <a:prstGeom prst="rect">
            <a:avLst/>
          </a:prstGeom>
        </p:spPr>
        <p:txBody>
          <a:bodyPr wrap="square">
            <a:spAutoFit/>
          </a:bodyPr>
          <a:lstStyle/>
          <a:p>
            <a:r>
              <a:rPr lang="en-GB" dirty="0">
                <a:latin typeface="Calibri" panose="020F0502020204030204" pitchFamily="34" charset="0"/>
                <a:ea typeface="Times New Roman" panose="02020603050405020304" pitchFamily="18" charset="0"/>
              </a:rPr>
              <a:t>A manufacturing firm has designed a training program that is supposed to improve individual profitability per employee. </a:t>
            </a:r>
          </a:p>
          <a:p>
            <a:endParaRPr lang="en-GB" dirty="0">
              <a:latin typeface="Calibri" panose="020F0502020204030204" pitchFamily="34" charset="0"/>
              <a:ea typeface="Times New Roman" panose="02020603050405020304" pitchFamily="18" charset="0"/>
            </a:endParaRPr>
          </a:p>
          <a:p>
            <a:r>
              <a:rPr lang="en-GB" dirty="0">
                <a:latin typeface="Calibri" panose="020F0502020204030204" pitchFamily="34" charset="0"/>
                <a:ea typeface="Times New Roman" panose="02020603050405020304" pitchFamily="18" charset="0"/>
              </a:rPr>
              <a:t>The personal manager decides to examine this claim by analysing the data results from the first group of 20 employees that attended the course.  The results are provided in Table 1.28.</a:t>
            </a:r>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ctrTitle"/>
          </p:nvPr>
        </p:nvSpPr>
        <p:spPr>
          <a:xfrm>
            <a:off x="500063" y="285750"/>
            <a:ext cx="6929437" cy="714375"/>
          </a:xfrm>
        </p:spPr>
        <p:txBody>
          <a:bodyPr/>
          <a:lstStyle/>
          <a:p>
            <a:r>
              <a:rPr lang="en-GB" dirty="0">
                <a:latin typeface="Arial" charset="0"/>
                <a:cs typeface="Arial" charset="0"/>
              </a:rPr>
              <a:t>Scatter plots</a:t>
            </a:r>
          </a:p>
        </p:txBody>
      </p:sp>
      <p:sp>
        <p:nvSpPr>
          <p:cNvPr id="3" name="Slide Number Placeholder 2"/>
          <p:cNvSpPr>
            <a:spLocks noGrp="1"/>
          </p:cNvSpPr>
          <p:nvPr>
            <p:ph type="sldNum" sz="quarter" idx="10"/>
          </p:nvPr>
        </p:nvSpPr>
        <p:spPr/>
        <p:txBody>
          <a:bodyPr/>
          <a:lstStyle/>
          <a:p>
            <a:pPr>
              <a:defRPr/>
            </a:pPr>
            <a:fld id="{B76983FC-167B-4DCE-9194-45332FE97330}" type="slidenum">
              <a:rPr lang="en-GB" smtClean="0"/>
              <a:pPr>
                <a:defRPr/>
              </a:pPr>
              <a:t>29</a:t>
            </a:fld>
            <a:endParaRPr lang="en-GB" dirty="0"/>
          </a:p>
        </p:txBody>
      </p:sp>
      <p:sp>
        <p:nvSpPr>
          <p:cNvPr id="24580"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24582" name="TextBox 5"/>
          <p:cNvSpPr txBox="1">
            <a:spLocks noChangeArrowheads="1"/>
          </p:cNvSpPr>
          <p:nvPr/>
        </p:nvSpPr>
        <p:spPr bwMode="auto">
          <a:xfrm>
            <a:off x="518890" y="4869160"/>
            <a:ext cx="1891035" cy="923330"/>
          </a:xfrm>
          <a:prstGeom prst="rect">
            <a:avLst/>
          </a:prstGeom>
          <a:solidFill>
            <a:schemeClr val="accent3">
              <a:lumMod val="20000"/>
              <a:lumOff val="80000"/>
            </a:schemeClr>
          </a:solidFill>
          <a:ln>
            <a:noFill/>
          </a:ln>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en-GB" dirty="0"/>
              <a:t>See text for the Excel and SPSS solutions</a:t>
            </a:r>
          </a:p>
        </p:txBody>
      </p:sp>
      <p:sp>
        <p:nvSpPr>
          <p:cNvPr id="24583" name="TextBox 6"/>
          <p:cNvSpPr txBox="1">
            <a:spLocks noChangeArrowheads="1"/>
          </p:cNvSpPr>
          <p:nvPr/>
        </p:nvSpPr>
        <p:spPr bwMode="auto">
          <a:xfrm>
            <a:off x="518890" y="1412776"/>
            <a:ext cx="1695673"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dirty="0"/>
              <a:t>Scatter plot for hours worked versus profitability</a:t>
            </a:r>
          </a:p>
        </p:txBody>
      </p:sp>
      <p:pic>
        <p:nvPicPr>
          <p:cNvPr id="8" name="Picture 7">
            <a:extLst>
              <a:ext uri="{FF2B5EF4-FFF2-40B4-BE49-F238E27FC236}">
                <a16:creationId xmlns:a16="http://schemas.microsoft.com/office/drawing/2014/main" id="{8081730E-C870-4C97-9FD6-3BEE91B3C432}"/>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843808" y="1412776"/>
            <a:ext cx="5976664" cy="3744416"/>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ctrTitle"/>
          </p:nvPr>
        </p:nvSpPr>
        <p:spPr>
          <a:xfrm>
            <a:off x="500063" y="285750"/>
            <a:ext cx="6929437" cy="714375"/>
          </a:xfrm>
        </p:spPr>
        <p:txBody>
          <a:bodyPr/>
          <a:lstStyle/>
          <a:p>
            <a:r>
              <a:rPr lang="en-GB">
                <a:latin typeface="Arial" charset="0"/>
                <a:cs typeface="Arial" charset="0"/>
              </a:rPr>
              <a:t>Introduction</a:t>
            </a:r>
          </a:p>
        </p:txBody>
      </p:sp>
      <p:sp>
        <p:nvSpPr>
          <p:cNvPr id="3" name="Slide Number Placeholder 2"/>
          <p:cNvSpPr>
            <a:spLocks noGrp="1"/>
          </p:cNvSpPr>
          <p:nvPr>
            <p:ph type="sldNum" sz="quarter" idx="10"/>
          </p:nvPr>
        </p:nvSpPr>
        <p:spPr/>
        <p:txBody>
          <a:bodyPr/>
          <a:lstStyle/>
          <a:p>
            <a:pPr>
              <a:defRPr/>
            </a:pPr>
            <a:fld id="{A8F7B052-DCAF-46DB-97D5-841E21510C88}" type="slidenum">
              <a:rPr lang="en-GB" smtClean="0"/>
              <a:pPr>
                <a:defRPr/>
              </a:pPr>
              <a:t>3</a:t>
            </a:fld>
            <a:endParaRPr lang="en-GB" dirty="0"/>
          </a:p>
        </p:txBody>
      </p:sp>
      <p:sp>
        <p:nvSpPr>
          <p:cNvPr id="6148"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dirty="0">
              <a:solidFill>
                <a:schemeClr val="tx2"/>
              </a:solidFill>
              <a:sym typeface="Symbol" pitchFamily="18" charset="2"/>
            </a:endParaRPr>
          </a:p>
        </p:txBody>
      </p:sp>
      <p:sp>
        <p:nvSpPr>
          <p:cNvPr id="5" name="TextBox 4"/>
          <p:cNvSpPr txBox="1"/>
          <p:nvPr/>
        </p:nvSpPr>
        <p:spPr>
          <a:xfrm>
            <a:off x="571500" y="1285875"/>
            <a:ext cx="7929563" cy="3140075"/>
          </a:xfrm>
          <a:prstGeom prst="rect">
            <a:avLst/>
          </a:prstGeom>
          <a:noFill/>
        </p:spPr>
        <p:txBody>
          <a:bodyPr>
            <a:spAutoFit/>
          </a:bodyPr>
          <a:lstStyle/>
          <a:p>
            <a:pPr>
              <a:defRPr/>
            </a:pPr>
            <a:r>
              <a:rPr lang="en-GB" dirty="0"/>
              <a:t>In statistics we have two distinct types:</a:t>
            </a:r>
          </a:p>
          <a:p>
            <a:pPr>
              <a:defRPr/>
            </a:pPr>
            <a:endParaRPr lang="en-GB" dirty="0"/>
          </a:p>
          <a:p>
            <a:pPr marL="342900" indent="-342900">
              <a:buFont typeface="+mj-lt"/>
              <a:buAutoNum type="arabicPeriod"/>
              <a:defRPr/>
            </a:pPr>
            <a:r>
              <a:rPr lang="en-GB" dirty="0">
                <a:solidFill>
                  <a:srgbClr val="FF0000"/>
                </a:solidFill>
              </a:rPr>
              <a:t>Descriptive Statistics</a:t>
            </a:r>
            <a:r>
              <a:rPr lang="en-GB" dirty="0"/>
              <a:t> – comprises collecting, presenting data (tables and graphs) and describing data (central tendency, dispersion, skewness, kurtosis). These topics are covered in Chapters 1 and 2.</a:t>
            </a:r>
          </a:p>
          <a:p>
            <a:pPr marL="342900" indent="-342900">
              <a:buFont typeface="+mj-lt"/>
              <a:buAutoNum type="arabicPeriod"/>
              <a:defRPr/>
            </a:pPr>
            <a:endParaRPr lang="en-GB" dirty="0"/>
          </a:p>
          <a:p>
            <a:pPr marL="342900" indent="-342900">
              <a:buFont typeface="+mj-lt"/>
              <a:buAutoNum type="arabicPeriod"/>
              <a:defRPr/>
            </a:pPr>
            <a:r>
              <a:rPr lang="en-GB" dirty="0">
                <a:solidFill>
                  <a:srgbClr val="FF0000"/>
                </a:solidFill>
              </a:rPr>
              <a:t>Inferential Statistics</a:t>
            </a:r>
            <a:r>
              <a:rPr lang="en-GB" dirty="0"/>
              <a:t> – drawing conclusions about a population value based upon sample data (point and interval estimates, hypothesis testing, fitting lines to data sets (X, Y) using least squares regression, and analysing time series data). This series of topics are covered in Chapters 3 – 10.</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ctrTitle"/>
          </p:nvPr>
        </p:nvSpPr>
        <p:spPr>
          <a:xfrm>
            <a:off x="500063" y="285750"/>
            <a:ext cx="6929437" cy="714375"/>
          </a:xfrm>
        </p:spPr>
        <p:txBody>
          <a:bodyPr/>
          <a:lstStyle/>
          <a:p>
            <a:r>
              <a:rPr lang="en-GB" dirty="0">
                <a:latin typeface="Arial" charset="0"/>
                <a:cs typeface="Arial" charset="0"/>
              </a:rPr>
              <a:t>Time series</a:t>
            </a:r>
          </a:p>
        </p:txBody>
      </p:sp>
      <p:sp>
        <p:nvSpPr>
          <p:cNvPr id="3" name="Slide Number Placeholder 2"/>
          <p:cNvSpPr>
            <a:spLocks noGrp="1"/>
          </p:cNvSpPr>
          <p:nvPr>
            <p:ph type="sldNum" sz="quarter" idx="10"/>
          </p:nvPr>
        </p:nvSpPr>
        <p:spPr/>
        <p:txBody>
          <a:bodyPr/>
          <a:lstStyle/>
          <a:p>
            <a:pPr>
              <a:defRPr/>
            </a:pPr>
            <a:fld id="{D60D8DEA-CCD3-4F9D-BA85-35A11006DC1C}" type="slidenum">
              <a:rPr lang="en-GB" smtClean="0"/>
              <a:pPr>
                <a:defRPr/>
              </a:pPr>
              <a:t>30</a:t>
            </a:fld>
            <a:endParaRPr lang="en-GB" dirty="0"/>
          </a:p>
        </p:txBody>
      </p:sp>
      <p:sp>
        <p:nvSpPr>
          <p:cNvPr id="25604"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25605" name="Rectangle 4"/>
          <p:cNvSpPr>
            <a:spLocks noChangeArrowheads="1"/>
          </p:cNvSpPr>
          <p:nvPr/>
        </p:nvSpPr>
        <p:spPr bwMode="auto">
          <a:xfrm>
            <a:off x="642938" y="1285875"/>
            <a:ext cx="8215312" cy="175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b="1" dirty="0"/>
              <a:t>Time series</a:t>
            </a:r>
            <a:r>
              <a:rPr lang="en-GB" dirty="0"/>
              <a:t> analysis is concerned with data collected over a period of time.  It attempts to isolate and evaluate various factors which contribute to changes over time in such variable series as imports and exports, sales, unemployment and prices.  If we can evaluate the main components which determine the value of say sales for a particular month then we can project the series into the future to obtain a forecast.</a:t>
            </a:r>
          </a:p>
        </p:txBody>
      </p:sp>
      <p:sp>
        <p:nvSpPr>
          <p:cNvPr id="7" name="TextBox 6"/>
          <p:cNvSpPr txBox="1">
            <a:spLocks noChangeArrowheads="1"/>
          </p:cNvSpPr>
          <p:nvPr/>
        </p:nvSpPr>
        <p:spPr bwMode="auto">
          <a:xfrm>
            <a:off x="755576" y="3429000"/>
            <a:ext cx="18483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dirty="0">
                <a:solidFill>
                  <a:srgbClr val="FF0000"/>
                </a:solidFill>
              </a:rPr>
              <a:t>Example 1.16</a:t>
            </a:r>
          </a:p>
        </p:txBody>
      </p:sp>
      <p:graphicFrame>
        <p:nvGraphicFramePr>
          <p:cNvPr id="2" name="Table 1">
            <a:extLst>
              <a:ext uri="{FF2B5EF4-FFF2-40B4-BE49-F238E27FC236}">
                <a16:creationId xmlns:a16="http://schemas.microsoft.com/office/drawing/2014/main" id="{89887196-CFB5-4AF2-8E80-494542A8BDCC}"/>
              </a:ext>
            </a:extLst>
          </p:cNvPr>
          <p:cNvGraphicFramePr>
            <a:graphicFrameLocks noGrp="1"/>
          </p:cNvGraphicFramePr>
          <p:nvPr>
            <p:extLst>
              <p:ext uri="{D42A27DB-BD31-4B8C-83A1-F6EECF244321}">
                <p14:modId xmlns:p14="http://schemas.microsoft.com/office/powerpoint/2010/main" val="2169563096"/>
              </p:ext>
            </p:extLst>
          </p:nvPr>
        </p:nvGraphicFramePr>
        <p:xfrm>
          <a:off x="3333030" y="3429000"/>
          <a:ext cx="5382345" cy="1930164"/>
        </p:xfrm>
        <a:graphic>
          <a:graphicData uri="http://schemas.openxmlformats.org/drawingml/2006/table">
            <a:tbl>
              <a:tblPr firstRow="1" firstCol="1" lastRow="1" lastCol="1" bandRow="1" bandCol="1">
                <a:tableStyleId>{5C22544A-7EE6-4342-B048-85BDC9FD1C3A}</a:tableStyleId>
              </a:tblPr>
              <a:tblGrid>
                <a:gridCol w="1076469">
                  <a:extLst>
                    <a:ext uri="{9D8B030D-6E8A-4147-A177-3AD203B41FA5}">
                      <a16:colId xmlns:a16="http://schemas.microsoft.com/office/drawing/2014/main" val="5800337"/>
                    </a:ext>
                  </a:extLst>
                </a:gridCol>
                <a:gridCol w="1076469">
                  <a:extLst>
                    <a:ext uri="{9D8B030D-6E8A-4147-A177-3AD203B41FA5}">
                      <a16:colId xmlns:a16="http://schemas.microsoft.com/office/drawing/2014/main" val="715061672"/>
                    </a:ext>
                  </a:extLst>
                </a:gridCol>
                <a:gridCol w="1076469">
                  <a:extLst>
                    <a:ext uri="{9D8B030D-6E8A-4147-A177-3AD203B41FA5}">
                      <a16:colId xmlns:a16="http://schemas.microsoft.com/office/drawing/2014/main" val="2086026346"/>
                    </a:ext>
                  </a:extLst>
                </a:gridCol>
                <a:gridCol w="1076469">
                  <a:extLst>
                    <a:ext uri="{9D8B030D-6E8A-4147-A177-3AD203B41FA5}">
                      <a16:colId xmlns:a16="http://schemas.microsoft.com/office/drawing/2014/main" val="1388310132"/>
                    </a:ext>
                  </a:extLst>
                </a:gridCol>
                <a:gridCol w="1076469">
                  <a:extLst>
                    <a:ext uri="{9D8B030D-6E8A-4147-A177-3AD203B41FA5}">
                      <a16:colId xmlns:a16="http://schemas.microsoft.com/office/drawing/2014/main" val="4029769472"/>
                    </a:ext>
                  </a:extLst>
                </a:gridCol>
              </a:tblGrid>
              <a:tr h="321694">
                <a:tc gridSpan="5">
                  <a:txBody>
                    <a:bodyPr/>
                    <a:lstStyle/>
                    <a:p>
                      <a:pPr marL="0" marR="0" algn="ctr" hangingPunct="0">
                        <a:lnSpc>
                          <a:spcPct val="107000"/>
                        </a:lnSpc>
                        <a:spcBef>
                          <a:spcPts val="0"/>
                        </a:spcBef>
                        <a:spcAft>
                          <a:spcPts val="0"/>
                        </a:spcAft>
                      </a:pPr>
                      <a:r>
                        <a:rPr lang="en-GB" sz="1100">
                          <a:effectLst/>
                        </a:rPr>
                        <a:t>Sales of Pip Ltd 2015-2018 (000 kg)</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767334639"/>
                  </a:ext>
                </a:extLst>
              </a:tr>
              <a:tr h="321694">
                <a:tc>
                  <a:txBody>
                    <a:bodyPr/>
                    <a:lstStyle/>
                    <a:p>
                      <a:pPr marL="0" marR="0" algn="ctr" hangingPunct="0">
                        <a:lnSpc>
                          <a:spcPct val="107000"/>
                        </a:lnSpc>
                        <a:spcBef>
                          <a:spcPts val="0"/>
                        </a:spcBef>
                        <a:spcAft>
                          <a:spcPts val="0"/>
                        </a:spcAft>
                      </a:pPr>
                      <a:r>
                        <a:rPr lang="en-GB" sz="1100">
                          <a:effectLst/>
                        </a:rPr>
                        <a:t>Year</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Quarter 1</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Quarter 2</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Quarter 3</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Quarter 4</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380307621"/>
                  </a:ext>
                </a:extLst>
              </a:tr>
              <a:tr h="321694">
                <a:tc>
                  <a:txBody>
                    <a:bodyPr/>
                    <a:lstStyle/>
                    <a:p>
                      <a:pPr marL="0" marR="0" algn="ctr" hangingPunct="0">
                        <a:lnSpc>
                          <a:spcPct val="107000"/>
                        </a:lnSpc>
                        <a:spcBef>
                          <a:spcPts val="0"/>
                        </a:spcBef>
                        <a:spcAft>
                          <a:spcPts val="0"/>
                        </a:spcAft>
                      </a:pPr>
                      <a:r>
                        <a:rPr lang="en-GB" sz="1100">
                          <a:effectLst/>
                        </a:rPr>
                        <a:t>2015</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fontAlgn="auto" hangingPunct="1">
                        <a:lnSpc>
                          <a:spcPct val="107000"/>
                        </a:lnSpc>
                        <a:spcBef>
                          <a:spcPts val="0"/>
                        </a:spcBef>
                        <a:spcAft>
                          <a:spcPts val="0"/>
                        </a:spcAft>
                      </a:pPr>
                      <a:r>
                        <a:rPr lang="en-GB" sz="1100">
                          <a:effectLst/>
                        </a:rPr>
                        <a:t>8502</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lnSpc>
                          <a:spcPct val="107000"/>
                        </a:lnSpc>
                        <a:spcBef>
                          <a:spcPts val="0"/>
                        </a:spcBef>
                        <a:spcAft>
                          <a:spcPts val="0"/>
                        </a:spcAft>
                      </a:pPr>
                      <a:r>
                        <a:rPr lang="en-GB" sz="1100">
                          <a:effectLst/>
                        </a:rPr>
                        <a:t>9828</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r" fontAlgn="auto" hangingPunct="1">
                        <a:lnSpc>
                          <a:spcPct val="107000"/>
                        </a:lnSpc>
                        <a:spcBef>
                          <a:spcPts val="0"/>
                        </a:spcBef>
                        <a:spcAft>
                          <a:spcPts val="0"/>
                        </a:spcAft>
                      </a:pPr>
                      <a:r>
                        <a:rPr lang="en-GB" sz="1100">
                          <a:effectLst/>
                        </a:rPr>
                        <a:t>10959</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r" fontAlgn="auto" hangingPunct="1">
                        <a:lnSpc>
                          <a:spcPct val="107000"/>
                        </a:lnSpc>
                        <a:spcBef>
                          <a:spcPts val="0"/>
                        </a:spcBef>
                        <a:spcAft>
                          <a:spcPts val="0"/>
                        </a:spcAft>
                      </a:pPr>
                      <a:r>
                        <a:rPr lang="en-GB" sz="1100">
                          <a:effectLst/>
                        </a:rPr>
                        <a:t>12571</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012417774"/>
                  </a:ext>
                </a:extLst>
              </a:tr>
              <a:tr h="321694">
                <a:tc>
                  <a:txBody>
                    <a:bodyPr/>
                    <a:lstStyle/>
                    <a:p>
                      <a:pPr marL="0" marR="0" algn="ctr" hangingPunct="0">
                        <a:lnSpc>
                          <a:spcPct val="107000"/>
                        </a:lnSpc>
                        <a:spcBef>
                          <a:spcPts val="0"/>
                        </a:spcBef>
                        <a:spcAft>
                          <a:spcPts val="0"/>
                        </a:spcAft>
                      </a:pPr>
                      <a:r>
                        <a:rPr lang="en-GB" sz="1100">
                          <a:effectLst/>
                        </a:rPr>
                        <a:t>2016</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8060</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hangingPunct="0">
                        <a:lnSpc>
                          <a:spcPct val="107000"/>
                        </a:lnSpc>
                        <a:spcBef>
                          <a:spcPts val="0"/>
                        </a:spcBef>
                        <a:spcAft>
                          <a:spcPts val="0"/>
                        </a:spcAft>
                      </a:pPr>
                      <a:r>
                        <a:rPr lang="en-GB" sz="1100">
                          <a:effectLst/>
                        </a:rPr>
                        <a:t>9074</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r" hangingPunct="0">
                        <a:lnSpc>
                          <a:spcPct val="107000"/>
                        </a:lnSpc>
                        <a:spcBef>
                          <a:spcPts val="0"/>
                        </a:spcBef>
                        <a:spcAft>
                          <a:spcPts val="0"/>
                        </a:spcAft>
                      </a:pPr>
                      <a:r>
                        <a:rPr lang="en-GB" sz="1100">
                          <a:effectLst/>
                        </a:rPr>
                        <a:t>10387</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r" hangingPunct="0">
                        <a:lnSpc>
                          <a:spcPct val="107000"/>
                        </a:lnSpc>
                        <a:spcBef>
                          <a:spcPts val="0"/>
                        </a:spcBef>
                        <a:spcAft>
                          <a:spcPts val="0"/>
                        </a:spcAft>
                      </a:pPr>
                      <a:r>
                        <a:rPr lang="en-GB" sz="1100">
                          <a:effectLst/>
                        </a:rPr>
                        <a:t>11388</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590724345"/>
                  </a:ext>
                </a:extLst>
              </a:tr>
              <a:tr h="321694">
                <a:tc>
                  <a:txBody>
                    <a:bodyPr/>
                    <a:lstStyle/>
                    <a:p>
                      <a:pPr marL="0" marR="0" algn="ctr" hangingPunct="0">
                        <a:lnSpc>
                          <a:spcPct val="107000"/>
                        </a:lnSpc>
                        <a:spcBef>
                          <a:spcPts val="0"/>
                        </a:spcBef>
                        <a:spcAft>
                          <a:spcPts val="0"/>
                        </a:spcAft>
                      </a:pPr>
                      <a:r>
                        <a:rPr lang="en-GB" sz="1100">
                          <a:effectLst/>
                        </a:rPr>
                        <a:t>2017</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9074</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hangingPunct="0">
                        <a:lnSpc>
                          <a:spcPct val="107000"/>
                        </a:lnSpc>
                        <a:spcBef>
                          <a:spcPts val="0"/>
                        </a:spcBef>
                        <a:spcAft>
                          <a:spcPts val="0"/>
                        </a:spcAft>
                      </a:pPr>
                      <a:r>
                        <a:rPr lang="en-GB" sz="1100">
                          <a:effectLst/>
                        </a:rPr>
                        <a:t>9724</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r" hangingPunct="0">
                        <a:lnSpc>
                          <a:spcPct val="107000"/>
                        </a:lnSpc>
                        <a:spcBef>
                          <a:spcPts val="0"/>
                        </a:spcBef>
                        <a:spcAft>
                          <a:spcPts val="0"/>
                        </a:spcAft>
                      </a:pPr>
                      <a:r>
                        <a:rPr lang="en-GB" sz="1100">
                          <a:effectLst/>
                        </a:rPr>
                        <a:t>11128</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r" hangingPunct="0">
                        <a:lnSpc>
                          <a:spcPct val="107000"/>
                        </a:lnSpc>
                        <a:spcBef>
                          <a:spcPts val="0"/>
                        </a:spcBef>
                        <a:spcAft>
                          <a:spcPts val="0"/>
                        </a:spcAft>
                      </a:pPr>
                      <a:r>
                        <a:rPr lang="en-GB" sz="1100">
                          <a:effectLst/>
                        </a:rPr>
                        <a:t>12480</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952267413"/>
                  </a:ext>
                </a:extLst>
              </a:tr>
              <a:tr h="321694">
                <a:tc>
                  <a:txBody>
                    <a:bodyPr/>
                    <a:lstStyle/>
                    <a:p>
                      <a:pPr marL="0" marR="0" algn="ctr" hangingPunct="0">
                        <a:lnSpc>
                          <a:spcPct val="107000"/>
                        </a:lnSpc>
                        <a:spcBef>
                          <a:spcPts val="0"/>
                        </a:spcBef>
                        <a:spcAft>
                          <a:spcPts val="0"/>
                        </a:spcAft>
                      </a:pPr>
                      <a:r>
                        <a:rPr lang="en-GB" sz="1100">
                          <a:effectLst/>
                        </a:rPr>
                        <a:t>2018</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9399</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hangingPunct="0">
                        <a:lnSpc>
                          <a:spcPct val="107000"/>
                        </a:lnSpc>
                        <a:spcBef>
                          <a:spcPts val="0"/>
                        </a:spcBef>
                        <a:spcAft>
                          <a:spcPts val="0"/>
                        </a:spcAft>
                      </a:pPr>
                      <a:r>
                        <a:rPr lang="en-GB" sz="1100">
                          <a:effectLst/>
                        </a:rPr>
                        <a:t>10426</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r" hangingPunct="0">
                        <a:lnSpc>
                          <a:spcPct val="107000"/>
                        </a:lnSpc>
                        <a:spcBef>
                          <a:spcPts val="0"/>
                        </a:spcBef>
                        <a:spcAft>
                          <a:spcPts val="0"/>
                        </a:spcAft>
                      </a:pPr>
                      <a:r>
                        <a:rPr lang="en-GB" sz="1100">
                          <a:effectLst/>
                        </a:rPr>
                        <a:t>11557</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r" hangingPunct="0">
                        <a:lnSpc>
                          <a:spcPct val="107000"/>
                        </a:lnSpc>
                        <a:spcBef>
                          <a:spcPts val="0"/>
                        </a:spcBef>
                        <a:spcAft>
                          <a:spcPts val="0"/>
                        </a:spcAft>
                      </a:pPr>
                      <a:r>
                        <a:rPr lang="en-GB" sz="1100" dirty="0">
                          <a:effectLst/>
                        </a:rPr>
                        <a:t>12688</a:t>
                      </a:r>
                      <a:endParaRPr lang="en-GB"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003399956"/>
                  </a:ext>
                </a:extLst>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ctrTitle"/>
          </p:nvPr>
        </p:nvSpPr>
        <p:spPr>
          <a:xfrm>
            <a:off x="500063" y="285750"/>
            <a:ext cx="6929437" cy="714375"/>
          </a:xfrm>
        </p:spPr>
        <p:txBody>
          <a:bodyPr/>
          <a:lstStyle/>
          <a:p>
            <a:r>
              <a:rPr lang="en-GB" dirty="0">
                <a:latin typeface="Arial" charset="0"/>
                <a:cs typeface="Arial" charset="0"/>
              </a:rPr>
              <a:t>Time series plots</a:t>
            </a:r>
          </a:p>
        </p:txBody>
      </p:sp>
      <p:sp>
        <p:nvSpPr>
          <p:cNvPr id="3" name="Slide Number Placeholder 2"/>
          <p:cNvSpPr>
            <a:spLocks noGrp="1"/>
          </p:cNvSpPr>
          <p:nvPr>
            <p:ph type="sldNum" sz="quarter" idx="10"/>
          </p:nvPr>
        </p:nvSpPr>
        <p:spPr/>
        <p:txBody>
          <a:bodyPr/>
          <a:lstStyle/>
          <a:p>
            <a:pPr>
              <a:defRPr/>
            </a:pPr>
            <a:fld id="{A14BF4C2-F861-4DC2-806A-B1DBF66C4617}" type="slidenum">
              <a:rPr lang="en-GB" smtClean="0"/>
              <a:pPr>
                <a:defRPr/>
              </a:pPr>
              <a:t>31</a:t>
            </a:fld>
            <a:endParaRPr lang="en-GB" dirty="0"/>
          </a:p>
        </p:txBody>
      </p:sp>
      <p:sp>
        <p:nvSpPr>
          <p:cNvPr id="26628"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26630" name="TextBox 5"/>
          <p:cNvSpPr txBox="1">
            <a:spLocks noChangeArrowheads="1"/>
          </p:cNvSpPr>
          <p:nvPr/>
        </p:nvSpPr>
        <p:spPr bwMode="auto">
          <a:xfrm>
            <a:off x="611560" y="4578511"/>
            <a:ext cx="1714500" cy="1200329"/>
          </a:xfrm>
          <a:prstGeom prst="rect">
            <a:avLst/>
          </a:prstGeom>
          <a:solidFill>
            <a:schemeClr val="accent3">
              <a:lumMod val="20000"/>
              <a:lumOff val="80000"/>
            </a:schemeClr>
          </a:solidFill>
          <a:ln>
            <a:noFill/>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en-GB" dirty="0"/>
              <a:t>See text for the Excel and SPSS solutions</a:t>
            </a:r>
          </a:p>
        </p:txBody>
      </p:sp>
      <p:sp>
        <p:nvSpPr>
          <p:cNvPr id="26631" name="TextBox 6"/>
          <p:cNvSpPr txBox="1">
            <a:spLocks noChangeArrowheads="1"/>
          </p:cNvSpPr>
          <p:nvPr/>
        </p:nvSpPr>
        <p:spPr bwMode="auto">
          <a:xfrm>
            <a:off x="611560" y="1377017"/>
            <a:ext cx="2143125"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dirty="0"/>
              <a:t>Time series plot for quarterly sales of Pip Ltd</a:t>
            </a:r>
          </a:p>
        </p:txBody>
      </p:sp>
      <p:pic>
        <p:nvPicPr>
          <p:cNvPr id="8" name="Picture 7">
            <a:extLst>
              <a:ext uri="{FF2B5EF4-FFF2-40B4-BE49-F238E27FC236}">
                <a16:creationId xmlns:a16="http://schemas.microsoft.com/office/drawing/2014/main" id="{DF3226DF-6546-43EF-87BF-1BE99018D944}"/>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915816" y="1377016"/>
            <a:ext cx="5889848" cy="4401823"/>
          </a:xfrm>
          <a:prstGeom prst="rect">
            <a:avLst/>
          </a:prstGeom>
          <a:noFill/>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ctrTitle"/>
          </p:nvPr>
        </p:nvSpPr>
        <p:spPr>
          <a:xfrm>
            <a:off x="500063" y="285750"/>
            <a:ext cx="6929437" cy="714375"/>
          </a:xfrm>
        </p:spPr>
        <p:txBody>
          <a:bodyPr/>
          <a:lstStyle/>
          <a:p>
            <a:r>
              <a:rPr lang="en-GB">
                <a:latin typeface="Arial" charset="0"/>
                <a:cs typeface="Arial" charset="0"/>
              </a:rPr>
              <a:t>Conclusion</a:t>
            </a:r>
          </a:p>
        </p:txBody>
      </p:sp>
      <p:sp>
        <p:nvSpPr>
          <p:cNvPr id="3" name="Slide Number Placeholder 2"/>
          <p:cNvSpPr>
            <a:spLocks noGrp="1"/>
          </p:cNvSpPr>
          <p:nvPr>
            <p:ph type="sldNum" sz="quarter" idx="10"/>
          </p:nvPr>
        </p:nvSpPr>
        <p:spPr/>
        <p:txBody>
          <a:bodyPr/>
          <a:lstStyle/>
          <a:p>
            <a:pPr>
              <a:defRPr/>
            </a:pPr>
            <a:fld id="{7BA8971D-1951-4572-95E0-EBFEBE04020C}" type="slidenum">
              <a:rPr lang="en-GB" smtClean="0"/>
              <a:pPr>
                <a:defRPr/>
              </a:pPr>
              <a:t>32</a:t>
            </a:fld>
            <a:endParaRPr lang="en-GB" dirty="0"/>
          </a:p>
        </p:txBody>
      </p:sp>
      <p:sp>
        <p:nvSpPr>
          <p:cNvPr id="27652"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27653" name="TextBox 4"/>
          <p:cNvSpPr txBox="1">
            <a:spLocks noChangeArrowheads="1"/>
          </p:cNvSpPr>
          <p:nvPr/>
        </p:nvSpPr>
        <p:spPr bwMode="auto">
          <a:xfrm>
            <a:off x="642938" y="1357313"/>
            <a:ext cx="785812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t>In this presentation we explored summarising data sets using the following three concepts:</a:t>
            </a:r>
          </a:p>
        </p:txBody>
      </p:sp>
      <p:sp>
        <p:nvSpPr>
          <p:cNvPr id="6" name="Rectangle 5"/>
          <p:cNvSpPr/>
          <p:nvPr/>
        </p:nvSpPr>
        <p:spPr>
          <a:xfrm>
            <a:off x="3143240" y="2214554"/>
            <a:ext cx="2326151" cy="923330"/>
          </a:xfrm>
          <a:prstGeom prst="rect">
            <a:avLst/>
          </a:prstGeom>
          <a:noFill/>
          <a:effectLst>
            <a:glow rad="101600">
              <a:schemeClr val="accent6">
                <a:satMod val="175000"/>
                <a:alpha val="40000"/>
              </a:schemeClr>
            </a:glow>
          </a:effectLst>
        </p:spPr>
        <p:txBody>
          <a:bodyPr wrap="none">
            <a:spAutoFit/>
          </a:bodyPr>
          <a:lstStyle/>
          <a:p>
            <a:pPr algn="ctr">
              <a:defRPr/>
            </a:pPr>
            <a:r>
              <a:rPr lang="en-US" sz="54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Tables</a:t>
            </a:r>
            <a:endParaRPr lang="en-US" sz="54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
        <p:nvSpPr>
          <p:cNvPr id="7" name="Rectangle 6"/>
          <p:cNvSpPr/>
          <p:nvPr/>
        </p:nvSpPr>
        <p:spPr>
          <a:xfrm>
            <a:off x="857224" y="3429000"/>
            <a:ext cx="8072494" cy="923330"/>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defRPr/>
            </a:pPr>
            <a:r>
              <a:rPr lang="en-US" sz="54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Frequency distributions</a:t>
            </a:r>
            <a:endParaRPr lang="en-US" sz="5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8" name="Rectangle 7"/>
          <p:cNvSpPr/>
          <p:nvPr/>
        </p:nvSpPr>
        <p:spPr>
          <a:xfrm>
            <a:off x="2008315" y="4786322"/>
            <a:ext cx="4878259" cy="923330"/>
          </a:xfrm>
          <a:prstGeom prst="rect">
            <a:avLst/>
          </a:prstGeom>
          <a:noFill/>
        </p:spPr>
        <p:txBody>
          <a:bodyPr wrap="none">
            <a:spAutoFit/>
          </a:bodyPr>
          <a:lstStyle/>
          <a:p>
            <a:pPr algn="ctr">
              <a:defRPr/>
            </a:pPr>
            <a:r>
              <a:rPr lang="en-US" sz="54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Graphing data</a:t>
            </a:r>
            <a:endParaRPr lang="en-US" sz="54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ctrTitle"/>
          </p:nvPr>
        </p:nvSpPr>
        <p:spPr>
          <a:xfrm>
            <a:off x="500063" y="285750"/>
            <a:ext cx="6929437" cy="714375"/>
          </a:xfrm>
        </p:spPr>
        <p:txBody>
          <a:bodyPr/>
          <a:lstStyle/>
          <a:p>
            <a:r>
              <a:rPr lang="en-GB">
                <a:latin typeface="Arial" charset="0"/>
                <a:cs typeface="Arial" charset="0"/>
              </a:rPr>
              <a:t>Summary of Presenting Data</a:t>
            </a:r>
          </a:p>
        </p:txBody>
      </p:sp>
      <p:sp>
        <p:nvSpPr>
          <p:cNvPr id="3" name="Slide Number Placeholder 2"/>
          <p:cNvSpPr>
            <a:spLocks noGrp="1"/>
          </p:cNvSpPr>
          <p:nvPr>
            <p:ph type="sldNum" sz="quarter" idx="10"/>
          </p:nvPr>
        </p:nvSpPr>
        <p:spPr/>
        <p:txBody>
          <a:bodyPr/>
          <a:lstStyle/>
          <a:p>
            <a:pPr>
              <a:defRPr/>
            </a:pPr>
            <a:fld id="{8D488B09-2086-4B86-8483-D0F1E624F195}" type="slidenum">
              <a:rPr lang="en-GB" smtClean="0"/>
              <a:pPr>
                <a:defRPr/>
              </a:pPr>
              <a:t>4</a:t>
            </a:fld>
            <a:endParaRPr lang="en-GB" dirty="0"/>
          </a:p>
        </p:txBody>
      </p:sp>
      <p:sp>
        <p:nvSpPr>
          <p:cNvPr id="7172"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graphicFrame>
        <p:nvGraphicFramePr>
          <p:cNvPr id="5" name="Diagram 4"/>
          <p:cNvGraphicFramePr/>
          <p:nvPr/>
        </p:nvGraphicFramePr>
        <p:xfrm>
          <a:off x="571472" y="1285860"/>
          <a:ext cx="8143932" cy="45005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ctrTitle"/>
          </p:nvPr>
        </p:nvSpPr>
        <p:spPr>
          <a:xfrm>
            <a:off x="500063" y="285750"/>
            <a:ext cx="6929437" cy="714375"/>
          </a:xfrm>
        </p:spPr>
        <p:txBody>
          <a:bodyPr/>
          <a:lstStyle/>
          <a:p>
            <a:r>
              <a:rPr lang="en-GB">
                <a:latin typeface="Arial" charset="0"/>
                <a:cs typeface="Arial" charset="0"/>
              </a:rPr>
              <a:t>The Different Types of Data Variable</a:t>
            </a:r>
          </a:p>
        </p:txBody>
      </p:sp>
      <p:sp>
        <p:nvSpPr>
          <p:cNvPr id="3" name="Slide Number Placeholder 2"/>
          <p:cNvSpPr>
            <a:spLocks noGrp="1"/>
          </p:cNvSpPr>
          <p:nvPr>
            <p:ph type="sldNum" sz="quarter" idx="10"/>
          </p:nvPr>
        </p:nvSpPr>
        <p:spPr/>
        <p:txBody>
          <a:bodyPr/>
          <a:lstStyle/>
          <a:p>
            <a:pPr>
              <a:defRPr/>
            </a:pPr>
            <a:fld id="{50D53198-5235-4D0C-A027-DB6686FA6308}" type="slidenum">
              <a:rPr lang="en-GB" smtClean="0"/>
              <a:pPr>
                <a:defRPr/>
              </a:pPr>
              <a:t>5</a:t>
            </a:fld>
            <a:endParaRPr lang="en-GB" dirty="0"/>
          </a:p>
        </p:txBody>
      </p:sp>
      <p:sp>
        <p:nvSpPr>
          <p:cNvPr id="8196"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8197" name="TextBox 6"/>
          <p:cNvSpPr txBox="1">
            <a:spLocks noChangeArrowheads="1"/>
          </p:cNvSpPr>
          <p:nvPr/>
        </p:nvSpPr>
        <p:spPr bwMode="auto">
          <a:xfrm>
            <a:off x="500063" y="1285875"/>
            <a:ext cx="8358187"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60363" indent="-360363"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buFont typeface="Arial" charset="0"/>
              <a:buChar char="•"/>
            </a:pPr>
            <a:r>
              <a:rPr lang="en-GB" dirty="0">
                <a:solidFill>
                  <a:srgbClr val="FF0000"/>
                </a:solidFill>
              </a:rPr>
              <a:t>Variable</a:t>
            </a:r>
            <a:r>
              <a:rPr lang="en-GB" dirty="0"/>
              <a:t> - A variable is any measured characteristic or attribute that differs for different subjects e.g. height of a building, eye colour.</a:t>
            </a:r>
          </a:p>
          <a:p>
            <a:pPr eaLnBrk="1" hangingPunct="1">
              <a:buFont typeface="Arial" charset="0"/>
              <a:buChar char="•"/>
            </a:pPr>
            <a:r>
              <a:rPr lang="en-GB" dirty="0">
                <a:solidFill>
                  <a:srgbClr val="FF0000"/>
                </a:solidFill>
              </a:rPr>
              <a:t>Qualitative</a:t>
            </a:r>
            <a:r>
              <a:rPr lang="en-GB" dirty="0"/>
              <a:t> (or categorical) – Descriptive variable measuring a particular characteristic (e.g. eye colour) or the variable can be ranked (e.g. finished first, fourth etc)</a:t>
            </a:r>
          </a:p>
          <a:p>
            <a:pPr eaLnBrk="1" hangingPunct="1">
              <a:buFont typeface="Arial" charset="0"/>
              <a:buChar char="•"/>
            </a:pPr>
            <a:r>
              <a:rPr lang="en-GB" dirty="0">
                <a:solidFill>
                  <a:srgbClr val="FF0000"/>
                </a:solidFill>
              </a:rPr>
              <a:t>Quantitative</a:t>
            </a:r>
            <a:r>
              <a:rPr lang="en-GB" dirty="0"/>
              <a:t> – A numerical variable measured on two scales (interval/ratio)</a:t>
            </a:r>
          </a:p>
          <a:p>
            <a:pPr eaLnBrk="1" hangingPunct="1">
              <a:buFont typeface="Arial" charset="0"/>
              <a:buChar char="•"/>
            </a:pPr>
            <a:r>
              <a:rPr lang="en-GB" dirty="0">
                <a:solidFill>
                  <a:srgbClr val="FF0000"/>
                </a:solidFill>
              </a:rPr>
              <a:t>Nominal</a:t>
            </a:r>
            <a:r>
              <a:rPr lang="en-GB" dirty="0"/>
              <a:t> – Assigning items to categories e.g. number of people with blue eyes. </a:t>
            </a:r>
            <a:r>
              <a:rPr lang="en-GB" dirty="0">
                <a:solidFill>
                  <a:srgbClr val="FF0000"/>
                </a:solidFill>
              </a:rPr>
              <a:t>Frequency distributions</a:t>
            </a:r>
            <a:r>
              <a:rPr lang="en-GB" dirty="0"/>
              <a:t> are usually used to tabulate and analyse problems involving nominal data.</a:t>
            </a:r>
          </a:p>
          <a:p>
            <a:pPr eaLnBrk="1" hangingPunct="1">
              <a:buFont typeface="Arial" charset="0"/>
              <a:buChar char="•"/>
            </a:pPr>
            <a:r>
              <a:rPr lang="en-GB" dirty="0">
                <a:solidFill>
                  <a:srgbClr val="FF0000"/>
                </a:solidFill>
              </a:rPr>
              <a:t>Ordinal</a:t>
            </a:r>
            <a:r>
              <a:rPr lang="en-GB" dirty="0"/>
              <a:t> – A set of data is said to be ordinal if the values belonging to it can be ranked</a:t>
            </a:r>
          </a:p>
          <a:p>
            <a:pPr eaLnBrk="1" hangingPunct="1">
              <a:buFont typeface="Arial" charset="0"/>
              <a:buChar char="•"/>
            </a:pPr>
            <a:r>
              <a:rPr lang="en-GB" dirty="0">
                <a:solidFill>
                  <a:srgbClr val="FF0000"/>
                </a:solidFill>
              </a:rPr>
              <a:t>Interval</a:t>
            </a:r>
            <a:r>
              <a:rPr lang="en-GB" dirty="0"/>
              <a:t> - An interval scale is a scale of measurement where the distance between any two adjacent units of measurement (or ‘intervals’) is the same but the zero point is arbitrary</a:t>
            </a:r>
          </a:p>
          <a:p>
            <a:pPr eaLnBrk="1" hangingPunct="1">
              <a:buFont typeface="Arial" charset="0"/>
              <a:buChar char="•"/>
            </a:pPr>
            <a:r>
              <a:rPr lang="en-GB" dirty="0">
                <a:solidFill>
                  <a:srgbClr val="FF0000"/>
                </a:solidFill>
              </a:rPr>
              <a:t>Ratio</a:t>
            </a:r>
            <a:r>
              <a:rPr lang="en-GB" dirty="0"/>
              <a:t> - Ratio data are continuous data where both differences and ratios are interpretable and have a natural zero</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ctrTitle"/>
          </p:nvPr>
        </p:nvSpPr>
        <p:spPr>
          <a:xfrm>
            <a:off x="500063" y="285750"/>
            <a:ext cx="6929437" cy="714375"/>
          </a:xfrm>
        </p:spPr>
        <p:txBody>
          <a:bodyPr/>
          <a:lstStyle/>
          <a:p>
            <a:r>
              <a:rPr lang="en-GB">
                <a:latin typeface="Arial" charset="0"/>
                <a:cs typeface="Arial" charset="0"/>
              </a:rPr>
              <a:t>Recognising a measure scale</a:t>
            </a:r>
          </a:p>
        </p:txBody>
      </p:sp>
      <p:sp>
        <p:nvSpPr>
          <p:cNvPr id="3" name="Slide Number Placeholder 2"/>
          <p:cNvSpPr>
            <a:spLocks noGrp="1"/>
          </p:cNvSpPr>
          <p:nvPr>
            <p:ph type="sldNum" sz="quarter" idx="10"/>
          </p:nvPr>
        </p:nvSpPr>
        <p:spPr/>
        <p:txBody>
          <a:bodyPr/>
          <a:lstStyle/>
          <a:p>
            <a:pPr>
              <a:defRPr/>
            </a:pPr>
            <a:fld id="{86E0C6F1-1EAF-415F-AB30-7CBD2C41C724}" type="slidenum">
              <a:rPr lang="en-GB" smtClean="0"/>
              <a:pPr>
                <a:defRPr/>
              </a:pPr>
              <a:t>6</a:t>
            </a:fld>
            <a:endParaRPr lang="en-GB" dirty="0"/>
          </a:p>
        </p:txBody>
      </p:sp>
      <p:sp>
        <p:nvSpPr>
          <p:cNvPr id="9220"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graphicFrame>
        <p:nvGraphicFramePr>
          <p:cNvPr id="5" name="Table 4"/>
          <p:cNvGraphicFramePr>
            <a:graphicFrameLocks noGrp="1"/>
          </p:cNvGraphicFramePr>
          <p:nvPr/>
        </p:nvGraphicFramePr>
        <p:xfrm>
          <a:off x="571500" y="1285875"/>
          <a:ext cx="8286750" cy="4286250"/>
        </p:xfrm>
        <a:graphic>
          <a:graphicData uri="http://schemas.openxmlformats.org/drawingml/2006/table">
            <a:tbl>
              <a:tblPr/>
              <a:tblGrid>
                <a:gridCol w="2240623">
                  <a:extLst>
                    <a:ext uri="{9D8B030D-6E8A-4147-A177-3AD203B41FA5}">
                      <a16:colId xmlns:a16="http://schemas.microsoft.com/office/drawing/2014/main" val="20000"/>
                    </a:ext>
                  </a:extLst>
                </a:gridCol>
                <a:gridCol w="6046127">
                  <a:extLst>
                    <a:ext uri="{9D8B030D-6E8A-4147-A177-3AD203B41FA5}">
                      <a16:colId xmlns:a16="http://schemas.microsoft.com/office/drawing/2014/main" val="20001"/>
                    </a:ext>
                  </a:extLst>
                </a:gridCol>
              </a:tblGrid>
              <a:tr h="306161">
                <a:tc>
                  <a:txBody>
                    <a:bodyPr/>
                    <a:lstStyle/>
                    <a:p>
                      <a:pPr marL="0" marR="0" algn="l" hangingPunct="0">
                        <a:spcBef>
                          <a:spcPts val="0"/>
                        </a:spcBef>
                        <a:spcAft>
                          <a:spcPts val="0"/>
                        </a:spcAft>
                      </a:pPr>
                      <a:r>
                        <a:rPr lang="en-GB" sz="1600" b="1" dirty="0">
                          <a:latin typeface="Book Antiqua"/>
                          <a:ea typeface="Times New Roman"/>
                          <a:cs typeface="Times New Roman"/>
                        </a:rPr>
                        <a:t>Measurement Scale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marL="0" marR="0" algn="ctr" hangingPunct="0">
                        <a:spcBef>
                          <a:spcPts val="0"/>
                        </a:spcBef>
                        <a:spcAft>
                          <a:spcPts val="0"/>
                        </a:spcAft>
                      </a:pPr>
                      <a:r>
                        <a:rPr lang="en-GB" sz="1600" b="1" dirty="0">
                          <a:latin typeface="Book Antiqua"/>
                          <a:ea typeface="Times New Roman"/>
                          <a:cs typeface="Times New Roman"/>
                        </a:rPr>
                        <a:t>Recognising a measure scale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extLst>
                  <a:ext uri="{0D108BD9-81ED-4DB2-BD59-A6C34878D82A}">
                    <a16:rowId xmlns:a16="http://schemas.microsoft.com/office/drawing/2014/main" val="10000"/>
                  </a:ext>
                </a:extLst>
              </a:tr>
              <a:tr h="918483">
                <a:tc>
                  <a:txBody>
                    <a:bodyPr/>
                    <a:lstStyle/>
                    <a:p>
                      <a:pPr marL="0" marR="0" algn="l" hangingPunct="0">
                        <a:spcBef>
                          <a:spcPts val="0"/>
                        </a:spcBef>
                        <a:spcAft>
                          <a:spcPts val="0"/>
                        </a:spcAft>
                      </a:pPr>
                      <a:r>
                        <a:rPr lang="en-GB" sz="1600" b="1" dirty="0">
                          <a:latin typeface="Book Antiqua"/>
                          <a:ea typeface="Times New Roman"/>
                          <a:cs typeface="Times New Roman"/>
                        </a:rPr>
                        <a:t>Nominal data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marL="342900" marR="0" lvl="0" indent="-342900" algn="l" hangingPunct="0">
                        <a:spcBef>
                          <a:spcPts val="0"/>
                        </a:spcBef>
                        <a:spcAft>
                          <a:spcPts val="0"/>
                        </a:spcAft>
                        <a:buFont typeface="+mj-lt"/>
                        <a:buAutoNum type="arabicPeriod"/>
                      </a:pPr>
                      <a:r>
                        <a:rPr lang="en-GB" sz="1600" b="1">
                          <a:latin typeface="Book Antiqua"/>
                          <a:ea typeface="Times New Roman"/>
                          <a:cs typeface="Times New Roman"/>
                        </a:rPr>
                        <a:t>Classification data e.g. male or female, red or black car.</a:t>
                      </a:r>
                    </a:p>
                    <a:p>
                      <a:pPr marL="342900" marR="0" lvl="0" indent="-342900" algn="l" hangingPunct="0">
                        <a:spcBef>
                          <a:spcPts val="0"/>
                        </a:spcBef>
                        <a:spcAft>
                          <a:spcPts val="0"/>
                        </a:spcAft>
                        <a:buFont typeface="+mj-lt"/>
                        <a:buAutoNum type="arabicPeriod"/>
                      </a:pPr>
                      <a:r>
                        <a:rPr lang="en-GB" sz="1600" b="1">
                          <a:latin typeface="Book Antiqua"/>
                          <a:ea typeface="Times New Roman"/>
                          <a:cs typeface="Times New Roman"/>
                        </a:rPr>
                        <a:t>Arbitrary labels e.g. m or f, r or b, 0 or 1.</a:t>
                      </a:r>
                    </a:p>
                    <a:p>
                      <a:pPr marL="342900" marR="0" lvl="0" indent="-342900" algn="l" hangingPunct="0">
                        <a:spcBef>
                          <a:spcPts val="0"/>
                        </a:spcBef>
                        <a:spcAft>
                          <a:spcPts val="0"/>
                        </a:spcAft>
                        <a:buFont typeface="+mj-lt"/>
                        <a:buAutoNum type="arabicPeriod"/>
                      </a:pPr>
                      <a:r>
                        <a:rPr lang="en-GB" sz="1600" b="1">
                          <a:latin typeface="Book Antiqua"/>
                          <a:ea typeface="Times New Roman"/>
                          <a:cs typeface="Times New Roman"/>
                        </a:rPr>
                        <a:t>No ordering e.g. it makes no sense to state that r &gt; b.</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224642">
                <a:tc>
                  <a:txBody>
                    <a:bodyPr/>
                    <a:lstStyle/>
                    <a:p>
                      <a:pPr marL="0" marR="0" algn="l" hangingPunct="0">
                        <a:spcBef>
                          <a:spcPts val="0"/>
                        </a:spcBef>
                        <a:spcAft>
                          <a:spcPts val="0"/>
                        </a:spcAft>
                      </a:pPr>
                      <a:r>
                        <a:rPr lang="en-GB" sz="1600" b="1">
                          <a:latin typeface="Book Antiqua"/>
                          <a:ea typeface="Times New Roman"/>
                          <a:cs typeface="Times New Roman"/>
                        </a:rPr>
                        <a:t>Ordinal data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marL="342900" marR="0" lvl="0" indent="-342900" algn="l" hangingPunct="0">
                        <a:spcBef>
                          <a:spcPts val="0"/>
                        </a:spcBef>
                        <a:spcAft>
                          <a:spcPts val="0"/>
                        </a:spcAft>
                        <a:buFont typeface="+mj-lt"/>
                        <a:buAutoNum type="arabicPeriod"/>
                      </a:pPr>
                      <a:r>
                        <a:rPr lang="en-GB" sz="1600" b="1">
                          <a:latin typeface="Book Antiqua"/>
                          <a:ea typeface="Times New Roman"/>
                          <a:cs typeface="Times New Roman"/>
                        </a:rPr>
                        <a:t>Ordered list e.g. student satisfaction scale of 1, 2, 3, 4, and 5.</a:t>
                      </a:r>
                    </a:p>
                    <a:p>
                      <a:pPr marL="342900" marR="0" lvl="0" indent="-342900" algn="l" hangingPunct="0">
                        <a:spcBef>
                          <a:spcPts val="0"/>
                        </a:spcBef>
                        <a:spcAft>
                          <a:spcPts val="0"/>
                        </a:spcAft>
                        <a:buFont typeface="+mj-lt"/>
                        <a:buAutoNum type="arabicPeriod"/>
                      </a:pPr>
                      <a:r>
                        <a:rPr lang="en-GB" sz="1600" b="1">
                          <a:latin typeface="Book Antiqua"/>
                          <a:ea typeface="Times New Roman"/>
                          <a:cs typeface="Times New Roman"/>
                        </a:rPr>
                        <a:t>Differences between values are not important e.g. political parties can be given labels: far left, left, mid, right, far right etc and student satisfaction scale of 1, 2, 3, 4, and 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224642">
                <a:tc>
                  <a:txBody>
                    <a:bodyPr/>
                    <a:lstStyle/>
                    <a:p>
                      <a:pPr marL="0" marR="0" algn="l" hangingPunct="0">
                        <a:spcBef>
                          <a:spcPts val="0"/>
                        </a:spcBef>
                        <a:spcAft>
                          <a:spcPts val="0"/>
                        </a:spcAft>
                      </a:pPr>
                      <a:r>
                        <a:rPr lang="en-GB" sz="1600" b="1">
                          <a:latin typeface="Book Antiqua"/>
                          <a:ea typeface="Times New Roman"/>
                          <a:cs typeface="Times New Roman"/>
                        </a:rPr>
                        <a:t>Interval data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marL="342900" marR="0" lvl="0" indent="-342900" algn="l" hangingPunct="0">
                        <a:spcBef>
                          <a:spcPts val="0"/>
                        </a:spcBef>
                        <a:spcAft>
                          <a:spcPts val="0"/>
                        </a:spcAft>
                        <a:buFont typeface="+mj-lt"/>
                        <a:buAutoNum type="arabicPeriod"/>
                      </a:pPr>
                      <a:r>
                        <a:rPr lang="en-GB" sz="1600" b="1">
                          <a:latin typeface="Book Antiqua"/>
                          <a:ea typeface="Times New Roman"/>
                          <a:cs typeface="Times New Roman"/>
                        </a:rPr>
                        <a:t>Ordered, constant scale, with no natural zero e.g. temperature, dates. </a:t>
                      </a:r>
                    </a:p>
                    <a:p>
                      <a:pPr marL="342900" marR="0" lvl="0" indent="-342900" algn="l" hangingPunct="0">
                        <a:spcBef>
                          <a:spcPts val="0"/>
                        </a:spcBef>
                        <a:spcAft>
                          <a:spcPts val="0"/>
                        </a:spcAft>
                        <a:buFont typeface="+mj-lt"/>
                        <a:buAutoNum type="arabicPeriod"/>
                      </a:pPr>
                      <a:r>
                        <a:rPr lang="en-GB" sz="1600" b="1">
                          <a:latin typeface="Book Antiqua"/>
                          <a:ea typeface="Times New Roman"/>
                          <a:cs typeface="Times New Roman"/>
                        </a:rPr>
                        <a:t>Differences make sense, but ratios do not e.g. temperature difference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612322">
                <a:tc>
                  <a:txBody>
                    <a:bodyPr/>
                    <a:lstStyle/>
                    <a:p>
                      <a:pPr marL="0" marR="0" algn="l" hangingPunct="0">
                        <a:spcBef>
                          <a:spcPts val="0"/>
                        </a:spcBef>
                        <a:spcAft>
                          <a:spcPts val="0"/>
                        </a:spcAft>
                      </a:pPr>
                      <a:r>
                        <a:rPr lang="en-GB" sz="1600" b="1" dirty="0">
                          <a:latin typeface="Book Antiqua"/>
                          <a:ea typeface="Times New Roman"/>
                          <a:cs typeface="Times New Roman"/>
                        </a:rPr>
                        <a:t>Ratio data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marL="342900" marR="0" lvl="0" indent="-342900" algn="l" hangingPunct="0">
                        <a:spcBef>
                          <a:spcPts val="0"/>
                        </a:spcBef>
                        <a:spcAft>
                          <a:spcPts val="0"/>
                        </a:spcAft>
                        <a:buFont typeface="+mj-lt"/>
                        <a:buAutoNum type="arabicPeriod"/>
                      </a:pPr>
                      <a:r>
                        <a:rPr lang="en-GB" sz="1600" b="1" dirty="0">
                          <a:latin typeface="Book Antiqua"/>
                          <a:ea typeface="Times New Roman"/>
                          <a:cs typeface="Times New Roman"/>
                        </a:rPr>
                        <a:t>Ordered, constant scale, and a natural zero e.g. length, height, weight, and age.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9241" name="Rectangle 5"/>
          <p:cNvSpPr>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eaLnBrk="0" hangingPunct="0"/>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ctrTitle"/>
          </p:nvPr>
        </p:nvSpPr>
        <p:spPr>
          <a:xfrm>
            <a:off x="500063" y="285750"/>
            <a:ext cx="6929437" cy="714375"/>
          </a:xfrm>
        </p:spPr>
        <p:txBody>
          <a:bodyPr/>
          <a:lstStyle/>
          <a:p>
            <a:r>
              <a:rPr lang="en-GB">
                <a:latin typeface="Arial" charset="0"/>
                <a:cs typeface="Arial" charset="0"/>
              </a:rPr>
              <a:t>Tables</a:t>
            </a:r>
          </a:p>
        </p:txBody>
      </p:sp>
      <p:sp>
        <p:nvSpPr>
          <p:cNvPr id="3" name="Slide Number Placeholder 2"/>
          <p:cNvSpPr>
            <a:spLocks noGrp="1"/>
          </p:cNvSpPr>
          <p:nvPr>
            <p:ph type="sldNum" sz="quarter" idx="10"/>
          </p:nvPr>
        </p:nvSpPr>
        <p:spPr/>
        <p:txBody>
          <a:bodyPr/>
          <a:lstStyle/>
          <a:p>
            <a:pPr>
              <a:defRPr/>
            </a:pPr>
            <a:fld id="{B3E7C93D-F193-4F89-B359-B64E6A6D1205}" type="slidenum">
              <a:rPr lang="en-GB" smtClean="0"/>
              <a:pPr>
                <a:defRPr/>
              </a:pPr>
              <a:t>7</a:t>
            </a:fld>
            <a:endParaRPr lang="en-GB" dirty="0"/>
          </a:p>
        </p:txBody>
      </p:sp>
      <p:sp>
        <p:nvSpPr>
          <p:cNvPr id="10244"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10245" name="TextBox 4"/>
          <p:cNvSpPr txBox="1">
            <a:spLocks noChangeArrowheads="1"/>
          </p:cNvSpPr>
          <p:nvPr/>
        </p:nvSpPr>
        <p:spPr bwMode="auto">
          <a:xfrm>
            <a:off x="500063" y="1285875"/>
            <a:ext cx="80010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t>Tables come in a variety of formats, from simple tables to frequency distribution, that allow data sets to be summarised in a form that allows users to be able to access important information.</a:t>
            </a:r>
          </a:p>
        </p:txBody>
      </p:sp>
      <p:sp>
        <p:nvSpPr>
          <p:cNvPr id="10298" name="TextBox 7"/>
          <p:cNvSpPr txBox="1">
            <a:spLocks noChangeArrowheads="1"/>
          </p:cNvSpPr>
          <p:nvPr/>
        </p:nvSpPr>
        <p:spPr bwMode="auto">
          <a:xfrm>
            <a:off x="6715125" y="2428875"/>
            <a:ext cx="1571625"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dirty="0">
                <a:solidFill>
                  <a:schemeClr val="tx2"/>
                </a:solidFill>
              </a:rPr>
              <a:t>Example 1.1</a:t>
            </a:r>
          </a:p>
          <a:p>
            <a:pPr eaLnBrk="1" hangingPunct="1"/>
            <a:endParaRPr lang="en-GB" dirty="0"/>
          </a:p>
          <a:p>
            <a:pPr eaLnBrk="1" hangingPunct="1"/>
            <a:r>
              <a:rPr lang="en-GB" dirty="0"/>
              <a:t>Simple table illustrating the voting intentions of 1110 students</a:t>
            </a:r>
          </a:p>
        </p:txBody>
      </p:sp>
      <p:pic>
        <p:nvPicPr>
          <p:cNvPr id="8" name="Picture 7">
            <a:extLst>
              <a:ext uri="{FF2B5EF4-FFF2-40B4-BE49-F238E27FC236}">
                <a16:creationId xmlns:a16="http://schemas.microsoft.com/office/drawing/2014/main" id="{70B1AD7C-9699-42D2-9890-1660B9F01FF7}"/>
              </a:ext>
            </a:extLst>
          </p:cNvPr>
          <p:cNvPicPr/>
          <p:nvPr/>
        </p:nvPicPr>
        <p:blipFill>
          <a:blip r:embed="rId2"/>
          <a:stretch>
            <a:fillRect/>
          </a:stretch>
        </p:blipFill>
        <p:spPr>
          <a:xfrm>
            <a:off x="857250" y="2596196"/>
            <a:ext cx="5586958" cy="2921035"/>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ctrTitle"/>
          </p:nvPr>
        </p:nvSpPr>
        <p:spPr>
          <a:xfrm>
            <a:off x="500063" y="285750"/>
            <a:ext cx="6929437" cy="714375"/>
          </a:xfrm>
        </p:spPr>
        <p:txBody>
          <a:bodyPr/>
          <a:lstStyle/>
          <a:p>
            <a:r>
              <a:rPr lang="en-GB" dirty="0">
                <a:latin typeface="Arial" charset="0"/>
                <a:cs typeface="Arial" charset="0"/>
              </a:rPr>
              <a:t>Simple tables</a:t>
            </a:r>
          </a:p>
        </p:txBody>
      </p:sp>
      <p:sp>
        <p:nvSpPr>
          <p:cNvPr id="3" name="Slide Number Placeholder 2"/>
          <p:cNvSpPr>
            <a:spLocks noGrp="1"/>
          </p:cNvSpPr>
          <p:nvPr>
            <p:ph type="sldNum" sz="quarter" idx="10"/>
          </p:nvPr>
        </p:nvSpPr>
        <p:spPr/>
        <p:txBody>
          <a:bodyPr/>
          <a:lstStyle/>
          <a:p>
            <a:pPr>
              <a:defRPr/>
            </a:pPr>
            <a:fld id="{5F7B76A2-6AB1-4D6E-928F-876EFC0D2A3E}" type="slidenum">
              <a:rPr lang="en-GB" smtClean="0"/>
              <a:pPr>
                <a:defRPr/>
              </a:pPr>
              <a:t>8</a:t>
            </a:fld>
            <a:endParaRPr lang="en-GB" dirty="0"/>
          </a:p>
        </p:txBody>
      </p:sp>
      <p:sp>
        <p:nvSpPr>
          <p:cNvPr id="11268"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11354" name="TextBox 9"/>
          <p:cNvSpPr txBox="1">
            <a:spLocks noChangeArrowheads="1"/>
          </p:cNvSpPr>
          <p:nvPr/>
        </p:nvSpPr>
        <p:spPr bwMode="auto">
          <a:xfrm>
            <a:off x="1331640" y="2816344"/>
            <a:ext cx="673851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dirty="0">
                <a:solidFill>
                  <a:schemeClr val="tx2"/>
                </a:solidFill>
              </a:rPr>
              <a:t>Example 1.2</a:t>
            </a:r>
            <a:r>
              <a:rPr lang="en-GB" dirty="0"/>
              <a:t> Half yearly sales of XYonline Ltd</a:t>
            </a:r>
          </a:p>
        </p:txBody>
      </p:sp>
      <p:sp>
        <p:nvSpPr>
          <p:cNvPr id="11355" name="TextBox 10"/>
          <p:cNvSpPr txBox="1">
            <a:spLocks noChangeArrowheads="1"/>
          </p:cNvSpPr>
          <p:nvPr/>
        </p:nvSpPr>
        <p:spPr bwMode="auto">
          <a:xfrm>
            <a:off x="6069906" y="4397545"/>
            <a:ext cx="20002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dirty="0">
                <a:solidFill>
                  <a:schemeClr val="tx2"/>
                </a:solidFill>
              </a:rPr>
              <a:t>Example 1.3</a:t>
            </a:r>
            <a:r>
              <a:rPr lang="en-GB" dirty="0"/>
              <a:t> Viewing habits of adult males</a:t>
            </a:r>
          </a:p>
        </p:txBody>
      </p:sp>
      <p:graphicFrame>
        <p:nvGraphicFramePr>
          <p:cNvPr id="10" name="Table 9">
            <a:extLst>
              <a:ext uri="{FF2B5EF4-FFF2-40B4-BE49-F238E27FC236}">
                <a16:creationId xmlns:a16="http://schemas.microsoft.com/office/drawing/2014/main" id="{9734CE9E-F7B6-418E-B6CA-AEF651DE1967}"/>
              </a:ext>
            </a:extLst>
          </p:cNvPr>
          <p:cNvGraphicFramePr>
            <a:graphicFrameLocks noGrp="1"/>
          </p:cNvGraphicFramePr>
          <p:nvPr>
            <p:extLst>
              <p:ext uri="{D42A27DB-BD31-4B8C-83A1-F6EECF244321}">
                <p14:modId xmlns:p14="http://schemas.microsoft.com/office/powerpoint/2010/main" val="818269398"/>
              </p:ext>
            </p:extLst>
          </p:nvPr>
        </p:nvGraphicFramePr>
        <p:xfrm>
          <a:off x="608957" y="1634183"/>
          <a:ext cx="7199312" cy="1219200"/>
        </p:xfrm>
        <a:graphic>
          <a:graphicData uri="http://schemas.openxmlformats.org/drawingml/2006/table">
            <a:tbl>
              <a:tblPr/>
              <a:tblGrid>
                <a:gridCol w="899914">
                  <a:extLst>
                    <a:ext uri="{9D8B030D-6E8A-4147-A177-3AD203B41FA5}">
                      <a16:colId xmlns:a16="http://schemas.microsoft.com/office/drawing/2014/main" val="20000"/>
                    </a:ext>
                  </a:extLst>
                </a:gridCol>
                <a:gridCol w="899914">
                  <a:extLst>
                    <a:ext uri="{9D8B030D-6E8A-4147-A177-3AD203B41FA5}">
                      <a16:colId xmlns:a16="http://schemas.microsoft.com/office/drawing/2014/main" val="20001"/>
                    </a:ext>
                  </a:extLst>
                </a:gridCol>
                <a:gridCol w="985988">
                  <a:extLst>
                    <a:ext uri="{9D8B030D-6E8A-4147-A177-3AD203B41FA5}">
                      <a16:colId xmlns:a16="http://schemas.microsoft.com/office/drawing/2014/main" val="20002"/>
                    </a:ext>
                  </a:extLst>
                </a:gridCol>
                <a:gridCol w="813840">
                  <a:extLst>
                    <a:ext uri="{9D8B030D-6E8A-4147-A177-3AD203B41FA5}">
                      <a16:colId xmlns:a16="http://schemas.microsoft.com/office/drawing/2014/main" val="20003"/>
                    </a:ext>
                  </a:extLst>
                </a:gridCol>
                <a:gridCol w="899914">
                  <a:extLst>
                    <a:ext uri="{9D8B030D-6E8A-4147-A177-3AD203B41FA5}">
                      <a16:colId xmlns:a16="http://schemas.microsoft.com/office/drawing/2014/main" val="20004"/>
                    </a:ext>
                  </a:extLst>
                </a:gridCol>
                <a:gridCol w="899914">
                  <a:extLst>
                    <a:ext uri="{9D8B030D-6E8A-4147-A177-3AD203B41FA5}">
                      <a16:colId xmlns:a16="http://schemas.microsoft.com/office/drawing/2014/main" val="20005"/>
                    </a:ext>
                  </a:extLst>
                </a:gridCol>
                <a:gridCol w="899914">
                  <a:extLst>
                    <a:ext uri="{9D8B030D-6E8A-4147-A177-3AD203B41FA5}">
                      <a16:colId xmlns:a16="http://schemas.microsoft.com/office/drawing/2014/main" val="20006"/>
                    </a:ext>
                  </a:extLst>
                </a:gridCol>
                <a:gridCol w="899914">
                  <a:extLst>
                    <a:ext uri="{9D8B030D-6E8A-4147-A177-3AD203B41FA5}">
                      <a16:colId xmlns:a16="http://schemas.microsoft.com/office/drawing/2014/main" val="20007"/>
                    </a:ext>
                  </a:extLst>
                </a:gridCol>
              </a:tblGrid>
              <a:tr h="0">
                <a:tc gridSpan="8">
                  <a:txBody>
                    <a:bodyPr/>
                    <a:lstStyle/>
                    <a:p>
                      <a:pPr marL="0" marR="0" algn="ctr" hangingPunct="0">
                        <a:spcBef>
                          <a:spcPts val="0"/>
                        </a:spcBef>
                        <a:spcAft>
                          <a:spcPts val="0"/>
                        </a:spcAft>
                      </a:pPr>
                      <a:r>
                        <a:rPr lang="en-GB" sz="1600" dirty="0">
                          <a:latin typeface="Book Antiqua"/>
                          <a:ea typeface="Times New Roman"/>
                          <a:cs typeface="Times New Roman"/>
                        </a:rPr>
                        <a:t>Half-yearly sales of XBAR Ltd.</a:t>
                      </a: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0"/>
                  </a:ext>
                </a:extLst>
              </a:tr>
              <a:tr h="0">
                <a:tc>
                  <a:txBody>
                    <a:bodyPr/>
                    <a:lstStyle/>
                    <a:p>
                      <a:pPr marL="0" marR="0" algn="just" hangingPunct="0">
                        <a:spcBef>
                          <a:spcPts val="0"/>
                        </a:spcBef>
                        <a:spcAft>
                          <a:spcPts val="0"/>
                        </a:spcAft>
                      </a:pPr>
                      <a:r>
                        <a:rPr lang="en-GB" sz="1600" dirty="0">
                          <a:latin typeface="Book Antiqua"/>
                          <a:ea typeface="Times New Roman"/>
                          <a:cs typeface="Times New Roman"/>
                        </a:rPr>
                        <a:t>Month</a:t>
                      </a: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marL="0" marR="0" algn="ctr" hangingPunct="0">
                        <a:spcBef>
                          <a:spcPts val="0"/>
                        </a:spcBef>
                        <a:spcAft>
                          <a:spcPts val="0"/>
                        </a:spcAft>
                      </a:pPr>
                      <a:r>
                        <a:rPr lang="en-GB" sz="1600" dirty="0">
                          <a:latin typeface="Book Antiqua"/>
                          <a:ea typeface="Times New Roman"/>
                          <a:cs typeface="Times New Roman"/>
                        </a:rPr>
                        <a:t>January</a:t>
                      </a: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marL="0" marR="0" algn="ctr" hangingPunct="0">
                        <a:spcBef>
                          <a:spcPts val="0"/>
                        </a:spcBef>
                        <a:spcAft>
                          <a:spcPts val="0"/>
                        </a:spcAft>
                      </a:pPr>
                      <a:r>
                        <a:rPr lang="en-GB" sz="1600">
                          <a:latin typeface="Book Antiqua"/>
                          <a:ea typeface="Times New Roman"/>
                          <a:cs typeface="Times New Roman"/>
                        </a:rPr>
                        <a:t>February</a:t>
                      </a: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marL="0" marR="0" algn="ctr" hangingPunct="0">
                        <a:spcBef>
                          <a:spcPts val="0"/>
                        </a:spcBef>
                        <a:spcAft>
                          <a:spcPts val="0"/>
                        </a:spcAft>
                      </a:pPr>
                      <a:r>
                        <a:rPr lang="en-GB" sz="1600">
                          <a:latin typeface="Book Antiqua"/>
                          <a:ea typeface="Times New Roman"/>
                          <a:cs typeface="Times New Roman"/>
                        </a:rPr>
                        <a:t>March</a:t>
                      </a: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marL="0" marR="0" algn="ctr" hangingPunct="0">
                        <a:spcBef>
                          <a:spcPts val="0"/>
                        </a:spcBef>
                        <a:spcAft>
                          <a:spcPts val="0"/>
                        </a:spcAft>
                      </a:pPr>
                      <a:r>
                        <a:rPr lang="en-GB" sz="1600">
                          <a:latin typeface="Book Antiqua"/>
                          <a:ea typeface="Times New Roman"/>
                          <a:cs typeface="Times New Roman"/>
                        </a:rPr>
                        <a:t>April</a:t>
                      </a: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marL="0" marR="0" algn="ctr" hangingPunct="0">
                        <a:spcBef>
                          <a:spcPts val="0"/>
                        </a:spcBef>
                        <a:spcAft>
                          <a:spcPts val="0"/>
                        </a:spcAft>
                      </a:pPr>
                      <a:r>
                        <a:rPr lang="en-GB" sz="1600">
                          <a:latin typeface="Book Antiqua"/>
                          <a:ea typeface="Times New Roman"/>
                          <a:cs typeface="Times New Roman"/>
                        </a:rPr>
                        <a:t>May</a:t>
                      </a: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marL="0" marR="0" algn="ctr" hangingPunct="0">
                        <a:spcBef>
                          <a:spcPts val="0"/>
                        </a:spcBef>
                        <a:spcAft>
                          <a:spcPts val="0"/>
                        </a:spcAft>
                      </a:pPr>
                      <a:r>
                        <a:rPr lang="en-GB" sz="1600">
                          <a:latin typeface="Book Antiqua"/>
                          <a:ea typeface="Times New Roman"/>
                          <a:cs typeface="Times New Roman"/>
                        </a:rPr>
                        <a:t>June</a:t>
                      </a: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marL="0" marR="0" algn="ctr" hangingPunct="0">
                        <a:spcBef>
                          <a:spcPts val="0"/>
                        </a:spcBef>
                        <a:spcAft>
                          <a:spcPts val="0"/>
                        </a:spcAft>
                      </a:pPr>
                      <a:r>
                        <a:rPr lang="en-GB" sz="1600" dirty="0">
                          <a:latin typeface="Book Antiqua"/>
                          <a:ea typeface="Times New Roman"/>
                          <a:cs typeface="Times New Roman"/>
                        </a:rPr>
                        <a:t>Total</a:t>
                      </a: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0001"/>
                  </a:ext>
                </a:extLst>
              </a:tr>
              <a:tr h="0">
                <a:tc>
                  <a:txBody>
                    <a:bodyPr/>
                    <a:lstStyle/>
                    <a:p>
                      <a:pPr marL="0" marR="0" algn="just" hangingPunct="0">
                        <a:spcBef>
                          <a:spcPts val="0"/>
                        </a:spcBef>
                        <a:spcAft>
                          <a:spcPts val="0"/>
                        </a:spcAft>
                      </a:pPr>
                      <a:r>
                        <a:rPr lang="en-GB" sz="1600">
                          <a:latin typeface="Book Antiqua"/>
                          <a:ea typeface="Times New Roman"/>
                          <a:cs typeface="Times New Roman"/>
                        </a:rPr>
                        <a:t>Pink</a:t>
                      </a: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5200</a:t>
                      </a: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4100</a:t>
                      </a: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6000</a:t>
                      </a: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6900</a:t>
                      </a: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6050</a:t>
                      </a: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7000</a:t>
                      </a: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600" dirty="0">
                          <a:latin typeface="Book Antiqua"/>
                          <a:ea typeface="Times New Roman"/>
                          <a:cs typeface="Times New Roman"/>
                        </a:rPr>
                        <a:t>35250</a:t>
                      </a: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0">
                <a:tc>
                  <a:txBody>
                    <a:bodyPr/>
                    <a:lstStyle/>
                    <a:p>
                      <a:pPr marL="0" marR="0" algn="just" hangingPunct="0">
                        <a:spcBef>
                          <a:spcPts val="0"/>
                        </a:spcBef>
                        <a:spcAft>
                          <a:spcPts val="0"/>
                        </a:spcAft>
                      </a:pPr>
                      <a:r>
                        <a:rPr lang="en-GB" sz="1600">
                          <a:latin typeface="Book Antiqua"/>
                          <a:ea typeface="Times New Roman"/>
                          <a:cs typeface="Times New Roman"/>
                        </a:rPr>
                        <a:t>Blue</a:t>
                      </a: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600" dirty="0">
                          <a:latin typeface="Book Antiqua"/>
                          <a:ea typeface="Times New Roman"/>
                          <a:cs typeface="Times New Roman"/>
                        </a:rPr>
                        <a:t>2100</a:t>
                      </a: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1050</a:t>
                      </a: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2950</a:t>
                      </a: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5000</a:t>
                      </a: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6300</a:t>
                      </a: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5200</a:t>
                      </a: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22600</a:t>
                      </a: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0">
                <a:tc>
                  <a:txBody>
                    <a:bodyPr/>
                    <a:lstStyle/>
                    <a:p>
                      <a:pPr marL="0" marR="0" algn="just" hangingPunct="0">
                        <a:spcBef>
                          <a:spcPts val="0"/>
                        </a:spcBef>
                        <a:spcAft>
                          <a:spcPts val="0"/>
                        </a:spcAft>
                      </a:pPr>
                      <a:r>
                        <a:rPr lang="en-GB" sz="1600">
                          <a:latin typeface="Book Antiqua"/>
                          <a:ea typeface="Times New Roman"/>
                          <a:cs typeface="Times New Roman"/>
                        </a:rPr>
                        <a:t>Total</a:t>
                      </a: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7300</a:t>
                      </a: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5150</a:t>
                      </a: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8950</a:t>
                      </a: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11900</a:t>
                      </a: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12350</a:t>
                      </a: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12200</a:t>
                      </a: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600" dirty="0">
                          <a:latin typeface="Book Antiqua"/>
                          <a:ea typeface="Times New Roman"/>
                          <a:cs typeface="Times New Roman"/>
                        </a:rPr>
                        <a:t>57850</a:t>
                      </a: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pic>
        <p:nvPicPr>
          <p:cNvPr id="11" name="Picture 10">
            <a:extLst>
              <a:ext uri="{FF2B5EF4-FFF2-40B4-BE49-F238E27FC236}">
                <a16:creationId xmlns:a16="http://schemas.microsoft.com/office/drawing/2014/main" id="{0B240830-569E-479C-8BF6-D39F7BC1780D}"/>
              </a:ext>
            </a:extLst>
          </p:cNvPr>
          <p:cNvPicPr/>
          <p:nvPr/>
        </p:nvPicPr>
        <p:blipFill>
          <a:blip r:embed="rId2"/>
          <a:stretch>
            <a:fillRect/>
          </a:stretch>
        </p:blipFill>
        <p:spPr>
          <a:xfrm>
            <a:off x="642938" y="3856990"/>
            <a:ext cx="5153198" cy="1876266"/>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ctrTitle"/>
          </p:nvPr>
        </p:nvSpPr>
        <p:spPr>
          <a:xfrm>
            <a:off x="500063" y="285750"/>
            <a:ext cx="6929437" cy="714375"/>
          </a:xfrm>
        </p:spPr>
        <p:txBody>
          <a:bodyPr/>
          <a:lstStyle/>
          <a:p>
            <a:r>
              <a:rPr lang="en-GB" dirty="0">
                <a:latin typeface="Arial" charset="0"/>
                <a:cs typeface="Arial" charset="0"/>
              </a:rPr>
              <a:t>Frequency distributions</a:t>
            </a:r>
          </a:p>
        </p:txBody>
      </p:sp>
      <p:sp>
        <p:nvSpPr>
          <p:cNvPr id="3" name="Slide Number Placeholder 2"/>
          <p:cNvSpPr>
            <a:spLocks noGrp="1"/>
          </p:cNvSpPr>
          <p:nvPr>
            <p:ph type="sldNum" sz="quarter" idx="10"/>
          </p:nvPr>
        </p:nvSpPr>
        <p:spPr/>
        <p:txBody>
          <a:bodyPr/>
          <a:lstStyle/>
          <a:p>
            <a:pPr>
              <a:defRPr/>
            </a:pPr>
            <a:fld id="{3AA2E910-C75D-46AF-989C-9CCCA1CE415D}" type="slidenum">
              <a:rPr lang="en-GB" smtClean="0"/>
              <a:pPr>
                <a:defRPr/>
              </a:pPr>
              <a:t>9</a:t>
            </a:fld>
            <a:endParaRPr lang="en-GB" dirty="0"/>
          </a:p>
        </p:txBody>
      </p:sp>
      <p:sp>
        <p:nvSpPr>
          <p:cNvPr id="12292"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12293" name="TextBox 4"/>
          <p:cNvSpPr txBox="1">
            <a:spLocks noChangeArrowheads="1"/>
          </p:cNvSpPr>
          <p:nvPr/>
        </p:nvSpPr>
        <p:spPr bwMode="auto">
          <a:xfrm>
            <a:off x="571500" y="1214438"/>
            <a:ext cx="8215313"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dirty="0"/>
              <a:t>Consider the set of data that represents the number of insurance claims processed each day by an insurance firm over a period of 40 days: </a:t>
            </a:r>
            <a:r>
              <a:rPr lang="en-GB" dirty="0">
                <a:solidFill>
                  <a:srgbClr val="FF0000"/>
                </a:solidFill>
              </a:rPr>
              <a:t>3, 5, 9, 6, 4, 7, 8, 6, 2, 5, 10, 1, 6, 3, 6, 5, 4, 7, 8, 4, 5, 9, 4, 2, 7, 6, 1, 3, 5, 6, 2, 6, 4, 8, 3, 1, 7, 9, 7, 2.</a:t>
            </a:r>
          </a:p>
        </p:txBody>
      </p:sp>
      <p:graphicFrame>
        <p:nvGraphicFramePr>
          <p:cNvPr id="6" name="Table 5"/>
          <p:cNvGraphicFramePr>
            <a:graphicFrameLocks noGrp="1"/>
          </p:cNvGraphicFramePr>
          <p:nvPr>
            <p:extLst>
              <p:ext uri="{D42A27DB-BD31-4B8C-83A1-F6EECF244321}">
                <p14:modId xmlns:p14="http://schemas.microsoft.com/office/powerpoint/2010/main" val="429989034"/>
              </p:ext>
            </p:extLst>
          </p:nvPr>
        </p:nvGraphicFramePr>
        <p:xfrm>
          <a:off x="1907704" y="2628901"/>
          <a:ext cx="4500000" cy="2926080"/>
        </p:xfrm>
        <a:graphic>
          <a:graphicData uri="http://schemas.openxmlformats.org/drawingml/2006/table">
            <a:tbl>
              <a:tblPr/>
              <a:tblGrid>
                <a:gridCol w="1440000">
                  <a:extLst>
                    <a:ext uri="{9D8B030D-6E8A-4147-A177-3AD203B41FA5}">
                      <a16:colId xmlns:a16="http://schemas.microsoft.com/office/drawing/2014/main" val="20000"/>
                    </a:ext>
                  </a:extLst>
                </a:gridCol>
                <a:gridCol w="1440000">
                  <a:extLst>
                    <a:ext uri="{9D8B030D-6E8A-4147-A177-3AD203B41FA5}">
                      <a16:colId xmlns:a16="http://schemas.microsoft.com/office/drawing/2014/main" val="20001"/>
                    </a:ext>
                  </a:extLst>
                </a:gridCol>
                <a:gridCol w="1620000">
                  <a:extLst>
                    <a:ext uri="{9D8B030D-6E8A-4147-A177-3AD203B41FA5}">
                      <a16:colId xmlns:a16="http://schemas.microsoft.com/office/drawing/2014/main" val="20002"/>
                    </a:ext>
                  </a:extLst>
                </a:gridCol>
              </a:tblGrid>
              <a:tr h="0">
                <a:tc>
                  <a:txBody>
                    <a:bodyPr/>
                    <a:lstStyle/>
                    <a:p>
                      <a:pPr marL="0" marR="0" algn="ctr" hangingPunct="0">
                        <a:spcBef>
                          <a:spcPts val="0"/>
                        </a:spcBef>
                        <a:spcAft>
                          <a:spcPts val="0"/>
                        </a:spcAft>
                      </a:pPr>
                      <a:r>
                        <a:rPr lang="en-GB" sz="1600" dirty="0">
                          <a:latin typeface="Book Antiqua"/>
                          <a:ea typeface="Times New Roman"/>
                          <a:cs typeface="Times New Roman"/>
                        </a:rPr>
                        <a:t>SCORE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marL="0" marR="0" algn="ctr" hangingPunct="0">
                        <a:spcBef>
                          <a:spcPts val="0"/>
                        </a:spcBef>
                        <a:spcAft>
                          <a:spcPts val="0"/>
                        </a:spcAft>
                      </a:pPr>
                      <a:r>
                        <a:rPr lang="en-GB" sz="1600" dirty="0">
                          <a:latin typeface="Book Antiqua"/>
                          <a:ea typeface="Times New Roman"/>
                          <a:cs typeface="Times New Roman"/>
                        </a:rPr>
                        <a:t>TALLY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marL="0" marR="0" algn="ctr" hangingPunct="0">
                        <a:spcBef>
                          <a:spcPts val="0"/>
                        </a:spcBef>
                        <a:spcAft>
                          <a:spcPts val="0"/>
                        </a:spcAft>
                      </a:pPr>
                      <a:r>
                        <a:rPr lang="en-GB" sz="1600" dirty="0">
                          <a:latin typeface="Book Antiqua"/>
                          <a:ea typeface="Times New Roman"/>
                          <a:cs typeface="Times New Roman"/>
                        </a:rPr>
                        <a:t>FREQUENCY, f</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extLst>
                  <a:ext uri="{0D108BD9-81ED-4DB2-BD59-A6C34878D82A}">
                    <a16:rowId xmlns:a16="http://schemas.microsoft.com/office/drawing/2014/main" val="10000"/>
                  </a:ext>
                </a:extLst>
              </a:tr>
              <a:tr h="0">
                <a:tc>
                  <a:txBody>
                    <a:bodyPr/>
                    <a:lstStyle/>
                    <a:p>
                      <a:pPr marL="0" marR="0" algn="ctr" hangingPunct="0">
                        <a:spcBef>
                          <a:spcPts val="0"/>
                        </a:spcBef>
                        <a:spcAft>
                          <a:spcPts val="0"/>
                        </a:spcAft>
                      </a:pPr>
                      <a:r>
                        <a:rPr lang="en-GB" sz="1600">
                          <a:latin typeface="Book Antiqua"/>
                          <a:ea typeface="Times New Roman"/>
                          <a:cs typeface="Times New Roman"/>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marL="0" marR="0" algn="ctr" hangingPunct="0">
                        <a:spcBef>
                          <a:spcPts val="0"/>
                        </a:spcBef>
                        <a:spcAft>
                          <a:spcPts val="0"/>
                        </a:spcAft>
                      </a:pPr>
                      <a:r>
                        <a:rPr lang="en-GB" sz="1600">
                          <a:latin typeface="Book Antiqua"/>
                          <a:ea typeface="Times New Roman"/>
                          <a:cs typeface="Times New Roman"/>
                        </a:rPr>
                        <a:t>111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0">
                <a:tc>
                  <a:txBody>
                    <a:bodyPr/>
                    <a:lstStyle/>
                    <a:p>
                      <a:pPr marL="0" marR="0" algn="ctr" hangingPunct="0">
                        <a:spcBef>
                          <a:spcPts val="0"/>
                        </a:spcBef>
                        <a:spcAft>
                          <a:spcPts val="0"/>
                        </a:spcAft>
                      </a:pPr>
                      <a:r>
                        <a:rPr lang="en-GB" sz="1600">
                          <a:latin typeface="Book Antiqua"/>
                          <a:ea typeface="Times New Roman"/>
                          <a:cs typeface="Times New Roman"/>
                        </a:rPr>
                        <a:t>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marL="0" marR="0" algn="ctr" hangingPunct="0">
                        <a:spcBef>
                          <a:spcPts val="0"/>
                        </a:spcBef>
                        <a:spcAft>
                          <a:spcPts val="0"/>
                        </a:spcAft>
                      </a:pPr>
                      <a:r>
                        <a:rPr lang="en-GB" sz="1600">
                          <a:latin typeface="Book Antiqua"/>
                          <a:ea typeface="Times New Roman"/>
                          <a:cs typeface="Times New Roman"/>
                        </a:rPr>
                        <a:t>1111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0">
                <a:tc>
                  <a:txBody>
                    <a:bodyPr/>
                    <a:lstStyle/>
                    <a:p>
                      <a:pPr marL="0" marR="0" algn="ctr" hangingPunct="0">
                        <a:spcBef>
                          <a:spcPts val="0"/>
                        </a:spcBef>
                        <a:spcAft>
                          <a:spcPts val="0"/>
                        </a:spcAft>
                      </a:pPr>
                      <a:r>
                        <a:rPr lang="en-GB" sz="1600">
                          <a:latin typeface="Book Antiqua"/>
                          <a:ea typeface="Times New Roman"/>
                          <a:cs typeface="Times New Roman"/>
                        </a:rPr>
                        <a:t>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marL="0" marR="0" algn="ctr" hangingPunct="0">
                        <a:spcBef>
                          <a:spcPts val="0"/>
                        </a:spcBef>
                        <a:spcAft>
                          <a:spcPts val="0"/>
                        </a:spcAft>
                      </a:pPr>
                      <a:r>
                        <a:rPr lang="en-GB" sz="1600">
                          <a:latin typeface="Book Antiqua"/>
                          <a:ea typeface="Times New Roman"/>
                          <a:cs typeface="Times New Roman"/>
                        </a:rPr>
                        <a:t>1111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0">
                <a:tc>
                  <a:txBody>
                    <a:bodyPr/>
                    <a:lstStyle/>
                    <a:p>
                      <a:pPr marL="0" marR="0" algn="ctr" hangingPunct="0">
                        <a:spcBef>
                          <a:spcPts val="0"/>
                        </a:spcBef>
                        <a:spcAft>
                          <a:spcPts val="0"/>
                        </a:spcAft>
                      </a:pPr>
                      <a:r>
                        <a:rPr lang="en-GB" sz="1600">
                          <a:latin typeface="Book Antiqua"/>
                          <a:ea typeface="Times New Roman"/>
                          <a:cs typeface="Times New Roman"/>
                        </a:rPr>
                        <a:t>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marL="0" marR="0" algn="ctr" hangingPunct="0">
                        <a:spcBef>
                          <a:spcPts val="0"/>
                        </a:spcBef>
                        <a:spcAft>
                          <a:spcPts val="0"/>
                        </a:spcAft>
                      </a:pPr>
                      <a:r>
                        <a:rPr lang="en-GB" sz="1600" strike="sngStrike">
                          <a:latin typeface="Book Antiqua"/>
                          <a:ea typeface="Times New Roman"/>
                          <a:cs typeface="Times New Roman"/>
                        </a:rPr>
                        <a:t>1111</a:t>
                      </a:r>
                      <a:endParaRPr lang="en-GB" sz="1600">
                        <a:latin typeface="Book Antiqua"/>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0">
                <a:tc>
                  <a:txBody>
                    <a:bodyPr/>
                    <a:lstStyle/>
                    <a:p>
                      <a:pPr marL="0" marR="0" algn="ctr" hangingPunct="0">
                        <a:spcBef>
                          <a:spcPts val="0"/>
                        </a:spcBef>
                        <a:spcAft>
                          <a:spcPts val="0"/>
                        </a:spcAft>
                      </a:pPr>
                      <a:r>
                        <a:rPr lang="en-GB" sz="1600">
                          <a:latin typeface="Book Antiqua"/>
                          <a:ea typeface="Times New Roman"/>
                          <a:cs typeface="Times New Roman"/>
                        </a:rPr>
                        <a:t>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marL="0" marR="0" algn="ctr" hangingPunct="0">
                        <a:spcBef>
                          <a:spcPts val="0"/>
                        </a:spcBef>
                        <a:spcAft>
                          <a:spcPts val="0"/>
                        </a:spcAft>
                      </a:pPr>
                      <a:r>
                        <a:rPr lang="en-GB" sz="1600" strike="sngStrike">
                          <a:latin typeface="Book Antiqua"/>
                          <a:ea typeface="Times New Roman"/>
                          <a:cs typeface="Times New Roman"/>
                        </a:rPr>
                        <a:t>1111</a:t>
                      </a:r>
                      <a:endParaRPr lang="en-GB" sz="1600">
                        <a:latin typeface="Book Antiqua"/>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0">
                <a:tc>
                  <a:txBody>
                    <a:bodyPr/>
                    <a:lstStyle/>
                    <a:p>
                      <a:pPr marL="0" marR="0" algn="ctr" hangingPunct="0">
                        <a:spcBef>
                          <a:spcPts val="0"/>
                        </a:spcBef>
                        <a:spcAft>
                          <a:spcPts val="0"/>
                        </a:spcAft>
                      </a:pPr>
                      <a:r>
                        <a:rPr lang="en-GB" sz="1600">
                          <a:latin typeface="Book Antiqua"/>
                          <a:ea typeface="Times New Roman"/>
                          <a:cs typeface="Times New Roman"/>
                        </a:rPr>
                        <a:t>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marL="0" marR="0" algn="ctr" hangingPunct="0">
                        <a:spcBef>
                          <a:spcPts val="0"/>
                        </a:spcBef>
                        <a:spcAft>
                          <a:spcPts val="0"/>
                        </a:spcAft>
                      </a:pPr>
                      <a:r>
                        <a:rPr lang="en-GB" sz="1600" strike="sngStrike">
                          <a:latin typeface="Book Antiqua"/>
                          <a:ea typeface="Times New Roman"/>
                          <a:cs typeface="Times New Roman"/>
                        </a:rPr>
                        <a:t>1111</a:t>
                      </a:r>
                      <a:r>
                        <a:rPr lang="en-GB" sz="1600">
                          <a:latin typeface="Book Antiqua"/>
                          <a:ea typeface="Times New Roman"/>
                          <a:cs typeface="Times New Roman"/>
                        </a:rPr>
                        <a:t> 11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0">
                <a:tc>
                  <a:txBody>
                    <a:bodyPr/>
                    <a:lstStyle/>
                    <a:p>
                      <a:pPr marL="0" marR="0" algn="ctr" hangingPunct="0">
                        <a:spcBef>
                          <a:spcPts val="0"/>
                        </a:spcBef>
                        <a:spcAft>
                          <a:spcPts val="0"/>
                        </a:spcAft>
                      </a:pPr>
                      <a:r>
                        <a:rPr lang="en-GB" sz="1600">
                          <a:latin typeface="Book Antiqua"/>
                          <a:ea typeface="Times New Roman"/>
                          <a:cs typeface="Times New Roman"/>
                        </a:rPr>
                        <a:t>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marL="0" marR="0" algn="ctr" hangingPunct="0">
                        <a:spcBef>
                          <a:spcPts val="0"/>
                        </a:spcBef>
                        <a:spcAft>
                          <a:spcPts val="0"/>
                        </a:spcAft>
                      </a:pPr>
                      <a:r>
                        <a:rPr lang="en-GB" sz="1600" strike="sngStrike">
                          <a:latin typeface="Book Antiqua"/>
                          <a:ea typeface="Times New Roman"/>
                          <a:cs typeface="Times New Roman"/>
                        </a:rPr>
                        <a:t>1111</a:t>
                      </a:r>
                      <a:endParaRPr lang="en-GB" sz="1600">
                        <a:latin typeface="Book Antiqua"/>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0">
                <a:tc>
                  <a:txBody>
                    <a:bodyPr/>
                    <a:lstStyle/>
                    <a:p>
                      <a:pPr marL="0" marR="0" algn="ctr" hangingPunct="0">
                        <a:spcBef>
                          <a:spcPts val="0"/>
                        </a:spcBef>
                        <a:spcAft>
                          <a:spcPts val="0"/>
                        </a:spcAft>
                      </a:pPr>
                      <a:r>
                        <a:rPr lang="en-GB" sz="1600">
                          <a:latin typeface="Book Antiqua"/>
                          <a:ea typeface="Times New Roman"/>
                          <a:cs typeface="Times New Roman"/>
                        </a:rPr>
                        <a:t>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marL="0" marR="0" algn="ctr" hangingPunct="0">
                        <a:spcBef>
                          <a:spcPts val="0"/>
                        </a:spcBef>
                        <a:spcAft>
                          <a:spcPts val="0"/>
                        </a:spcAft>
                      </a:pPr>
                      <a:r>
                        <a:rPr lang="en-GB" sz="1600">
                          <a:latin typeface="Book Antiqua"/>
                          <a:ea typeface="Times New Roman"/>
                          <a:cs typeface="Times New Roman"/>
                        </a:rPr>
                        <a:t>111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0">
                <a:tc>
                  <a:txBody>
                    <a:bodyPr/>
                    <a:lstStyle/>
                    <a:p>
                      <a:pPr marL="0" marR="0" algn="ctr" hangingPunct="0">
                        <a:spcBef>
                          <a:spcPts val="0"/>
                        </a:spcBef>
                        <a:spcAft>
                          <a:spcPts val="0"/>
                        </a:spcAft>
                      </a:pPr>
                      <a:r>
                        <a:rPr lang="en-GB" sz="1600">
                          <a:latin typeface="Book Antiqua"/>
                          <a:ea typeface="Times New Roman"/>
                          <a:cs typeface="Times New Roman"/>
                        </a:rPr>
                        <a:t>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marL="0" marR="0" algn="ctr" hangingPunct="0">
                        <a:spcBef>
                          <a:spcPts val="0"/>
                        </a:spcBef>
                        <a:spcAft>
                          <a:spcPts val="0"/>
                        </a:spcAft>
                      </a:pPr>
                      <a:r>
                        <a:rPr lang="en-GB" sz="1600">
                          <a:latin typeface="Book Antiqua"/>
                          <a:ea typeface="Times New Roman"/>
                          <a:cs typeface="Times New Roman"/>
                        </a:rPr>
                        <a:t>111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0">
                <a:tc>
                  <a:txBody>
                    <a:bodyPr/>
                    <a:lstStyle/>
                    <a:p>
                      <a:pPr marL="0" marR="0" algn="ctr" hangingPunct="0">
                        <a:spcBef>
                          <a:spcPts val="0"/>
                        </a:spcBef>
                        <a:spcAft>
                          <a:spcPts val="0"/>
                        </a:spcAft>
                      </a:pPr>
                      <a:r>
                        <a:rPr lang="en-GB" sz="1600" dirty="0">
                          <a:latin typeface="Book Antiqua"/>
                          <a:ea typeface="Times New Roman"/>
                          <a:cs typeface="Times New Roman"/>
                        </a:rPr>
                        <a:t>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marL="0" marR="0" algn="ctr" hangingPunct="0">
                        <a:spcBef>
                          <a:spcPts val="0"/>
                        </a:spcBef>
                        <a:spcAft>
                          <a:spcPts val="0"/>
                        </a:spcAft>
                      </a:pPr>
                      <a:r>
                        <a:rPr lang="en-GB" sz="1600">
                          <a:latin typeface="Book Antiqua"/>
                          <a:ea typeface="Times New Roman"/>
                          <a:cs typeface="Times New Roman"/>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Book Antiqua"/>
                          <a:ea typeface="Times New Roman"/>
                          <a:cs typeface="Times New Roman"/>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0">
                <a:tc>
                  <a:txBody>
                    <a:bodyPr/>
                    <a:lstStyle/>
                    <a:p>
                      <a:pPr marL="0" marR="0" algn="ctr" hangingPunct="0">
                        <a:spcBef>
                          <a:spcPts val="0"/>
                        </a:spcBef>
                        <a:spcAft>
                          <a:spcPts val="0"/>
                        </a:spcAft>
                      </a:pPr>
                      <a:endParaRPr lang="en-GB" sz="1600">
                        <a:latin typeface="Book Antiqua"/>
                        <a:ea typeface="Times New Roman"/>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hangingPunct="0">
                        <a:spcBef>
                          <a:spcPts val="0"/>
                        </a:spcBef>
                        <a:spcAft>
                          <a:spcPts val="0"/>
                        </a:spcAft>
                      </a:pPr>
                      <a:endParaRPr lang="en-GB" sz="1600">
                        <a:latin typeface="Book Antiqua"/>
                        <a:ea typeface="Times New Roman"/>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hangingPunct="0">
                        <a:spcBef>
                          <a:spcPts val="0"/>
                        </a:spcBef>
                        <a:spcAft>
                          <a:spcPts val="0"/>
                        </a:spcAft>
                      </a:pPr>
                      <a:r>
                        <a:rPr lang="en-GB" sz="1600" dirty="0">
                          <a:latin typeface="Symbol"/>
                          <a:ea typeface="Times New Roman"/>
                          <a:cs typeface="Times New Roman"/>
                        </a:rPr>
                        <a:t>S</a:t>
                      </a:r>
                      <a:r>
                        <a:rPr lang="en-GB" sz="1600" dirty="0">
                          <a:latin typeface="Book Antiqua"/>
                          <a:ea typeface="Times New Roman"/>
                          <a:cs typeface="Times New Roman"/>
                        </a:rPr>
                        <a:t>f = 40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extLst>
                  <a:ext uri="{0D108BD9-81ED-4DB2-BD59-A6C34878D82A}">
                    <a16:rowId xmlns:a16="http://schemas.microsoft.com/office/drawing/2014/main" val="10011"/>
                  </a:ext>
                </a:extLst>
              </a:tr>
            </a:tbl>
          </a:graphicData>
        </a:graphic>
      </p:graphicFrame>
      <p:sp>
        <p:nvSpPr>
          <p:cNvPr id="12295" name="TextBox 6"/>
          <p:cNvSpPr txBox="1">
            <a:spLocks noChangeArrowheads="1"/>
          </p:cNvSpPr>
          <p:nvPr/>
        </p:nvSpPr>
        <p:spPr bwMode="auto">
          <a:xfrm>
            <a:off x="6679406" y="3364339"/>
            <a:ext cx="1500187"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dirty="0">
                <a:solidFill>
                  <a:schemeClr val="tx2"/>
                </a:solidFill>
              </a:rPr>
              <a:t>Example 1.4</a:t>
            </a:r>
          </a:p>
          <a:p>
            <a:pPr eaLnBrk="1" hangingPunct="1"/>
            <a:r>
              <a:rPr lang="en-GB" dirty="0"/>
              <a:t>Frequency distribution</a:t>
            </a:r>
          </a:p>
        </p:txBody>
      </p:sp>
    </p:spTree>
  </p:cSld>
  <p:clrMapOvr>
    <a:masterClrMapping/>
  </p:clrMapOvr>
</p:sld>
</file>

<file path=ppt/theme/theme1.xml><?xml version="1.0" encoding="utf-8"?>
<a:theme xmlns:a="http://schemas.openxmlformats.org/drawingml/2006/main" name="Titl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535</TotalTime>
  <Words>2637</Words>
  <Application>Microsoft Office PowerPoint</Application>
  <PresentationFormat>On-screen Show (4:3)</PresentationFormat>
  <Paragraphs>663</Paragraphs>
  <Slides>32</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38" baseType="lpstr">
      <vt:lpstr>Arial</vt:lpstr>
      <vt:lpstr>Book Antiqua</vt:lpstr>
      <vt:lpstr>Calibri</vt:lpstr>
      <vt:lpstr>Symbol</vt:lpstr>
      <vt:lpstr>Title</vt:lpstr>
      <vt:lpstr>Equation</vt:lpstr>
      <vt:lpstr>Visualisation and Presenting Data</vt:lpstr>
      <vt:lpstr>Learning Objectives</vt:lpstr>
      <vt:lpstr>Introduction</vt:lpstr>
      <vt:lpstr>Summary of Presenting Data</vt:lpstr>
      <vt:lpstr>The Different Types of Data Variable</vt:lpstr>
      <vt:lpstr>Recognising a measure scale</vt:lpstr>
      <vt:lpstr>Tables</vt:lpstr>
      <vt:lpstr>Simple tables</vt:lpstr>
      <vt:lpstr>Frequency distributions</vt:lpstr>
      <vt:lpstr>Excel solution</vt:lpstr>
      <vt:lpstr>SPSS solution</vt:lpstr>
      <vt:lpstr>SPSS output solution</vt:lpstr>
      <vt:lpstr>Grouped Frequency Distributions</vt:lpstr>
      <vt:lpstr>Class Intervals and Boundaries</vt:lpstr>
      <vt:lpstr>Counting frequencies</vt:lpstr>
      <vt:lpstr>Excel solution</vt:lpstr>
      <vt:lpstr>Excel solution continued</vt:lpstr>
      <vt:lpstr>Excel solution continued</vt:lpstr>
      <vt:lpstr>Excel solution continued</vt:lpstr>
      <vt:lpstr>SPSS solution</vt:lpstr>
      <vt:lpstr>SPSS output solution</vt:lpstr>
      <vt:lpstr>Graphical Representation of Data</vt:lpstr>
      <vt:lpstr>Bar charts</vt:lpstr>
      <vt:lpstr>Pie charts</vt:lpstr>
      <vt:lpstr>Pie chart – calculating the angles</vt:lpstr>
      <vt:lpstr>Histograms</vt:lpstr>
      <vt:lpstr>Histogram Example</vt:lpstr>
      <vt:lpstr>Creating Scatter Plots</vt:lpstr>
      <vt:lpstr>Scatter plots</vt:lpstr>
      <vt:lpstr>Time series</vt:lpstr>
      <vt:lpstr>Time series plots</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Glyn Davis</dc:creator>
  <cp:lastModifiedBy>Branko Pecar</cp:lastModifiedBy>
  <cp:revision>121</cp:revision>
  <dcterms:created xsi:type="dcterms:W3CDTF">2009-03-22T11:49:20Z</dcterms:created>
  <dcterms:modified xsi:type="dcterms:W3CDTF">2020-10-01T11:08:01Z</dcterms:modified>
</cp:coreProperties>
</file>